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3A50E6-C01D-4FA2-BEF7-7257039AC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4D419-EF2D-40B0-B5E9-A696C1CD2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378ACE-8E68-4DE1-A863-50816B47B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5565D-A616-4586-8EB8-1FAFF2292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3BB898-62FF-4A2A-8506-204A3E6DB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5CC510-EFF4-47F9-A5A1-F29138E4C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20AAC0-43C3-4AAA-9714-64D666065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EB5A01-8688-4866-BC6C-F12E9CCFB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EB9D68-53EC-4A25-80FA-254FC51FBA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EF283B-AA20-422C-BF44-12DAB7D74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4160DF-8040-4126-B8E5-F09FD1DE1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11021034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护理技术操作标准化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标准化护理技术操作概述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标准化护理技术操作流程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常见护理技术操作标准化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标准化护理技术操作的培训与考核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标准化护理技术操作在临床实践中的应用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标准化护理技术操作概述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标准化护理技术操作是指将护理操作规范化、流程化，确保护理服务质量和安全的过程。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通过标准化护理技术操作，可以降低护理差错和事故的发生率，提高护理服务质量，保障患者的安全和权益。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制定统一的护理操作标准和流程，确保所有医护人员遵循相同的操作规范。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统一操作标准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通过标准化操作，提高护理服务的质量和效率，提升患者的满意度。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1250" b="112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00" r="16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通过规范化的操作流程，降低护理过程中的风险和差错，保障患者的安全。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降低风险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标准化护理技术操作的目标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607" r="1860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0500" r="2050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标准化护理技术操作的原则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遵循医学科学原理，确保护理操作的正确性和有效性。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确保护理操作的安全性，防止对患者造成伤害或感染。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关注患者的需求和感受，尊重患者的尊严和隐私，提供人性化的护理服务。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根据临床实际需要，制定简单、易行、实用的护理操作流程和规范。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安全性原则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人性化原则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实用性原则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标准化护理技术操作流程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了解患者病情、病史、过敏史、用药史等，为制定护理计划提供依据。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患者病情评估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患者认知情况评估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护理环境评估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评估患者对护理操作的认知程度，以便进行针对性的健康教育。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评估护理操作的环境是否安全、卫生、舒适，确保患者安全。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制定护理计划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根据评估结果，制定详细的护理计划，包括护理目标、护理措施、护理时间等。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确定护理人员分工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根据护理计划，合理安排护理人员的工作任务，确保工作顺利进行。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准备护理用具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根据护理计划，准备所需的护理用具，确保用具齐全、清洁、安全。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按照护理计划和分工，由专业护理人员执行各项护理操作。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执行护理操作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在护理操作过程中，密切观察患者反应，如有异常及时处理。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观察患者反应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在护理操作过程中，与患者保持良好沟通，缓解患者紧张情绪。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保持与患者沟通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125" b="12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评价护理效果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根据护理目标，对护理效果进行评价，确保达到预期效果。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收集患者反馈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收集患者对护理操作的意见和建议，以便改进服务质量。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分析总结经验教训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对整个护理过程进行分析总结，总结经验教训，提高护理水平。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常见护理技术操作标准化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口腔护理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体温测量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无菌技术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基础护理技术操作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6752" b="1675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8" r="1654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保持口腔清洁，预防口腔感染。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保持皮肤清洁干燥，预防压疮等皮肤问题。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准确测量体温，评估患者情况。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遵循无菌原则，防止交叉感染。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心肺复苏、止血、急救药品使用等。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手术器械准备、手术配合、术后护理等。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监测生命体征、实施急救措施等。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重症监护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新生儿护理、产妇产褥期护理等。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母婴护理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专科护理技术操作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https://d.book118.com/585110210340011101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2024-09-10T14:30:38.597</cp:lastPrinted>
  <dcterms:created xsi:type="dcterms:W3CDTF">2024-09-10T06:30:38Z</dcterms:created>
  <dcterms:modified xsi:type="dcterms:W3CDTF">2024-09-10T06:30:40Z</dcterms:modified>
</cp:coreProperties>
</file>