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C7CBC-A2A8-4586-8974-EFE59FD0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AFFC-48A2-4E1B-9281-BD62BCD7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4C121-1DC4-4292-8239-E16606E9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14DEA-7DE9-475B-9B99-03CBE0AD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CDF2E-4C67-4CA7-A106-41027F19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2FBD7-844B-4184-B95F-5B5C1999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2DEEF-0105-4A2C-8503-7BDF153D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B9CF7-D73C-42E4-BA1A-FE8DDB45D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E67CF-392C-49BB-9AA3-E6BC1B1A6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A5752-4312-4B51-A2B4-6335A40E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61FAB-4BFD-4000-8DB0-717753CEB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10211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库存控制基本原理与方法仓库存量控制与存量管理教程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库存控制基本原理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仓库存量控制方法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存量管理策略及实施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信息系统在库存控制中应用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现代仓储管理技术发展趋势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库存是指企业在生产经营过程中为销售或耗用而储备的物资，包括原材料、燃料、低值易耗品、在产品、半成品、产成品、协作件、外购商品等。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95" r="136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指企业为补充库存而订货时发生的各种费用，包括采购人员的工资、差旅费、办公费等。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指企业购买物资而支付的货款，包括物资的购买价格、运杂费等。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指企业在储存物资过程中发生的费用，包括仓库租金、维护费、保险费、物资占用资金应支付的利息等。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指因库存不足而造成的损失，包括停工待料、延迟发货、丧失销售机会等。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以需定产、以产定购的原则；经济批量订货的原则；及时性原则；节约性原则；动态管理原则。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仓库存量控制方法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占库存总数70%左右，但占用资金仅为10%左右的物品，可以采用简单的管理方法，适当放宽库存控制。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占库存总数10%左右，但占用资金却高达70%的物品，需要重点管理，严格控制库存。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占库存总数20%左右，占用资金约20%的物品，需要适当控制库存，保持合理水平。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根据历史数据或经验判断，设定一个订货点，当库存量降至该点时即发出订货请求。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订货点确定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根据需求预测和库存控制目标，确定每次订货的数量。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订货量确定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简单易行，适用于需求稳定、缺货损失大的物品。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定量订货法的优点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根据物品的需求特性和库存管理要求，设定一个固定的订货周期。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最高库存量与最低库存量设定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在每个订货周期开始时，检查库存量并判断是否需要订货，以及订货的数量。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定期订货法的优点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适用于需求波动较大、品种繁多的物品，可以减少订货次数和降低库存管理成本。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存量管理策略及实施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251" r="92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安全库存设置与调整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为防止不确定性因素（如需求波动、供应延迟等）导致的库存短缺而设置的额外库存量。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安全库存设置方法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基于历史数据分析和需求预测，结合采购周期、服务水平等因素，合理设置安全库存水平。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安全库存调整策略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定期评估安全库存的实际需求和现有库存水平，根据评估结果及时调整安全库存量，以确保库存既不积压也不过度缺货。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运用时间序列分析、回归分析等统计方法，结合历史销售数据、市场趋势等信息，对未来需求进行预测。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根据需求预测结果，结合现有库存水平、采购周期、供应商能力等因素，制定合理的补货计划，包括补货时间、补货数量等。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补货计划制定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定期评估补货计划的执行情况和实际效果，根据评估结果及时调整补货计划，以确保库存满足实际需求。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补货计划调整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需求预测与补货计划制定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https://d.book118.com/585110211100011112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2024-09-18T11:14:52.668</cp:lastPrinted>
  <dcterms:created xsi:type="dcterms:W3CDTF">2024-09-18T03:14:52Z</dcterms:created>
  <dcterms:modified xsi:type="dcterms:W3CDTF">2024-09-18T03:14:54Z</dcterms:modified>
</cp:coreProperties>
</file>