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2A52A-B7A4-425C-8B8A-620EBA13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94ABA-A6F6-4D8C-BAAB-688D2F919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1126D-82C4-4DC9-B548-2A0722C5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29A39-98D8-4A92-BC4C-AB7700898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E6DED4-133D-41BD-B8AC-17408BD1A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557822-DA5F-464C-9F48-701D4BC9C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C8EA1C-F578-4DEB-A0F6-C76CC7A88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053D7-84C1-405F-8CF8-C5652AA6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6CCA4-3769-4C9C-B47D-41F0A12C2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130D0-A1DF-4271-80D0-0FC9C0D1F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A85E9-F37E-4B34-B997-92620A829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11124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气压治疗的相关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气压治疗的基本概念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气压治疗的应用领域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气压治疗的设备与操作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气压治疗的效果与评估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气压治疗的案例分享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气压治疗是一种物理疗法，通过周期性充气和放气，对肢体施加一定压力，以促进血液循环、缓解疼痛、减轻水肿等症状的治疗方法。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气压治疗主要基于压迫和放松的循环作用，通过外部加压产生压力梯度，促进血液和淋巴流动，改善微循环，减轻水肿和淤血等症状。同时，适当的压力刺激可以舒缓肌肉紧张和疼痛。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气压治疗起源于20世纪50年代，最初用于预防和治疗深静脉血栓形成。随着技术的不断发展和研究的深入，气压治疗的应用范围逐渐扩大，涉及多个领域，如康复医学、运动医学、老年医学等。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现代气压治疗设备和技术不断更新和完善，出现了多种新型的气压治疗仪器，如便携式气压治疗仪、智能气压治疗仪等，满足了不同患者的需求。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气压治疗的历史与发展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186" r="2218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按作用部位分类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气压治疗可分为上肢气压治疗、下肢气压治疗、全身气压治疗等。根据作用部位的不同，气压治疗的适应症和应用场景也有所差异。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按压力调节分类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气压治疗可分为高压、中压和低压三种类型。高压气压治疗适用于严重水肿、淤血等症状的治疗；中压气压治疗适用于轻度至中度水肿、淤血等症状的治疗；低压气压治疗则适用于预防性的保健和治疗。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气压治疗的分类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康复医学是气压治疗应用的主要领域之一。通过使用气压治疗设备，可以帮助康复患者改善血液循环，减轻水肿和疼痛，促进伤口愈合，加速康复进程。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气压治疗在康复医学中广泛应用于各种疾病和损伤的治疗，如静脉血栓、淋巴水肿、骨折、软组织损伤等。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康复医学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运动医学是另一个应用气压治疗的领域。气压治疗可以帮助运动员和健身爱好者预防肌肉酸痛、促进肌肉恢复、减轻运动损伤和加速运动后的恢复。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运动医学中，气压治疗常用于赛前准备、训练恢复以及运动损伤的预防和治疗。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运动医学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家庭护理中，气压治疗设备成为许多家庭必备的医疗设备之一。通过使用家用气压治疗设备，家庭成员可以方便地进行自我治疗和护理，缓解肌肉疲劳、促进血液循环。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家用气压治疗设备操作简单、方便携带，适合家庭使用。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32" b="653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预防保健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预防保健是气压治疗的另一个应用领域。通过定期进行气压治疗，可以帮助人们预防血液循环问题、减轻肌肉疲劳和预防慢性疾病的发生。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预防保健中，气压治疗常用于健康人群的日常保健和老年人的养生保健。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气压治疗的设备与操作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根据治疗需求选择合适的气压治疗设备，如空气波压力治疗仪、气压按摩器等。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设备品牌与口碑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确保设备质量可靠，符合相关安全标准，避免因设备故障或质量问题对治疗造成影响。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选择知名品牌和良好口碑的设备，能够保证设备的性能和治疗效果。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气压治疗设备的选择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确保患者身体状况适合接受气压治疗，了解患者的病史和健康状况，为患者提供必要的指导和说明。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根据设备类型和患者情况，按照操作流程逐步进行气压治疗，注意观察患者的反应和变化，及时调整治疗方案。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625" r="21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告知患者治疗后需要注意的事项，如避免剧烈运动、保持适当的休息等。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治疗后的注意事项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气压治疗的操作流程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https://d.book118.com/585111244033011044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2024-09-06T08:27:05.515</cp:lastPrinted>
  <dcterms:created xsi:type="dcterms:W3CDTF">2024-09-06T00:27:05Z</dcterms:created>
  <dcterms:modified xsi:type="dcterms:W3CDTF">2024-09-06T00:27:07Z</dcterms:modified>
</cp:coreProperties>
</file>