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8C1BA2-A329-4C18-9BC7-46BE94192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2B926C-24FF-46DC-B9A4-8229A9F680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9BB08F-A47C-4689-88FB-7AED3B2DC7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4500AE-F145-42F6-9414-D49E4CF31C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BC9446-8860-4369-960B-656EC99EAB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D4EC44-372C-429F-9ED3-E576ED5BE9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83F7B4-9538-4E81-8260-B5FA72ABE8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C41D5A-A1B0-480D-8FE1-F1C1D6AD31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FAD65E-BE7E-41AF-A814-31A7B8FDDB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CB434F-078A-4FE8-B7DB-844E6D3CA3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0D7534-681C-4704-84B6-D29A0DF0B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11212204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大客户营销管理策略的关键成功因素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大客户识别与选择</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营销策略制定与执行</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客户关系管理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团队建设与培训</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数据分析与优化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提升企业竞争力</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应对市场挑战</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大客户营销是企业获取市场份额、提升品牌影响力和实现可持续发展的重要手段，因此，探讨大客户营销管理策略的关键成功因素对于提升企业竞争力具有重要意义。</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随着市场竞争的加剧和客户需求的多样化，企业需要更加精准地识别和管理大客户，以应对市场挑战并实现业务增长。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关键成功因素是指在大客户营销管理过程中，对企业实现营销目标具有决定性影响的因素，包括市场定位、客户关系管理、产品创新、营销策略等方面。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重要性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明确并关注关键成功因素有助于企业集中资源，优化营销策略，提高营销效率，从而在大客户市场中获得竞争优势。同时，关键成功因素也是企业评估自身营销能力和制定改进计划的重要依据。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关键成功因素的定义和重要性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大客户识别与选择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0" b="54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大客户通常指那些对企业的产品或服务需求量大、采购频次高、对企业的经营业绩产生重要影响的客户。</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大客户往往具有采购规模大、决策周期长、服务要求高、合作关系稳定等特征。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大客户的定义和特征</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特征</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306" r="1330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通过市场调研、客户分析、数据挖掘等手段，发现潜在的大客户。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运用CRM系统、数据分析软件等工具，对客户信息进行整合和分析，识别出大客户的特征和需求。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大客户识别的方法和工具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选择大客户时，需要考虑客户的行业地位、采购能力、合作意愿、信用状况等因素。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制定大客户选择标准，收集客户信息，进行初步筛选，深入调研和分析，最终确定目标客户。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344" r="27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大客户选择的标准和流程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营销策略制定与执行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8" b="5458"/>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客户为中心</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市场导向</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数据驱动</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深入了解大客户的需求、偏好和购买行为，制定针对性的营销策略。</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密切关注市场动态和竞争对手情况，及时调整营销策略以适应市场变化。</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运用大数据分析、市场调研等手段，为营销策略制定提供有力支持。</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营销策略的制定原则和方法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营销策略的执行和监控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建立高效的跨部门协作机制，确保营销策略的顺利执行。</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将营销策略目标分解为具体的任务和指标，明确责任人和完成时限。</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建立有效的监控机制，及时发现并解决问题，确保营销策略的执行效果。</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跨部门协作</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目标分解与落实</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实时监控与反馈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定期评估</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灵活调整</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持续优化</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营销策略的调整和优化</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根据评估结果和市场变化，灵活调整营销策略，以适应不断变化的市场需求。</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不断寻求创新和改进，优化营销策略，提高大客户满意度和忠诚度。</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定期对营销策略的执行效果进行评估，识别存在的问题和改进空间。</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客户关系管理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947" r="1394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客户关系管理（CRM）是一种以客户为中心的商业策略，旨在通过深入了解客户需求、优化客户体验和提高客户满意度，从而建立长期、稳定和有利可图的客户关系。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在竞争激烈的市场环境中，良好的客户关系是企业获取竞争优势的关键。通过实施CRM策略，企业可以更有效地吸引新客户、保留老客户并提升客户忠诚度，从而实现可持续增长和盈利。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客户关系管理的定义和重要性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客户关系管理的流程和方法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客户识别</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通过市场调研和数据分析，识别潜在客户和目标客户群。</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客户接触</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通过电话、邮件、社交媒体等渠道与客户建立联系。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深入了解客户需求和期望，以便提供个性化服务。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需求分析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产品/服务提供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客户关系维护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38" r="153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根据客户需求提供定制化的产品/服务解决方案。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通过定期回访、满意度调查等方式，持续优化客户体验。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客户关系管理的流程和方法</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https://d.book118.com/585112122043011122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2024-09-25T15:01:40.787</cp:lastPrinted>
  <dcterms:created xsi:type="dcterms:W3CDTF">2024-09-25T07:01:40Z</dcterms:created>
  <dcterms:modified xsi:type="dcterms:W3CDTF">2024-09-25T07:01:43Z</dcterms:modified>
</cp:coreProperties>
</file>