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1C1AA-CC08-4198-8B8C-69B232714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52AB1-4875-4AE7-9E2C-700FF46A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3A24C-532C-4435-AB28-7FB726260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1A38C-8F98-4B02-90DD-18A04380D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5FA3A-528F-47F0-A4C3-9DD979F7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6BE88-8683-4CF8-A39B-E49D8D263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AFA09-A540-4A3C-BF86-0ACDDEDF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00AEF-C498-47BD-9064-D9FA163D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8CB51-4820-4FBF-972D-F9E718C6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047C1-FF8A-4745-9CA4-DC69D7508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5A79B-370E-4303-970C-4E069862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1220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突发疾病的急诊科病人监测与照护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监测与照护的重要性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监测方法与技术应用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照护措施与实践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782" r="278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急诊科病人指的是因突发疾病、意外伤害等原因，需要紧急医疗救治的患者。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病情紧急、复杂多变，需要迅速准确的诊断和治疗。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88" b="190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通过初步检查、病史询问、症状分析等方式，对病人进行快速准确的评估，确定病情和治疗方案。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根据病情的紧急程度和危险程度，可分为危重病人、急重病人和一般急诊病人。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急诊科病人的分类与评估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对病人的生命体征、病情变化等进行实时监测，及时发现并处理异常情况。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提供心理支持和安慰，减轻病人的焦虑和恐惧情绪。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对于危重病人和急重病人，需要立即进行紧急救治，包括心肺复苏、止血、镇痛等。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与病人家属保持及时有效的沟通，告知病情和治疗方案，协助家属做好病人的照护工作。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急诊科病人的照护需求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监测与照护的重要性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密切监测生命体征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包括体温、心率、呼吸、血压等重要指标，及时发现异常变化。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观察症状与体征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注意患者的症状、体征变化，如疼痛、恶心、呕吐、意识障碍等，及时报告医生处理。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定期评估病情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根据患者病情和医生要求，定期进行病情评估，了解病情变化趋势。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及时发现病情变化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及时采取治疗措施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根据医生医嘱，及时给予患者药物治疗、氧疗、输血等治疗措施。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对于呼吸困难的患者，及时清理呼吸道分泌物，保持呼吸道通畅。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维护内环境稳定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根据患者病情，及时调整输液速度、量及成分，维护内环境稳定。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有效控制病情发展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关注患者的心理需求，提供心理安慰和支持，减轻患者恐惧和焦虑情绪。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根据患者病情和营养需求，制定合理的饮食计划，提供营养支持。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加强基础护理，预防压疮、深静脉血栓、肺部感染等并发症的发生。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根据患者病情和康复需求，提供康复锻炼指导和建议，促进患者早日康复。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提高患者生存率和生活质量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监测方法与技术应用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包括体温、脉搏、呼吸、血压等基本生命体征的实时监测，以评估病人的病情严重程度和变化趋势。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观察病人的意识状态、瞳孔大小及反应等，以判断是否存在神经系统受损或颅内压增高等情况。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监测病人的呼吸频率、深度、节律等，以及血氧饱和度和动脉血气分析等指标，以评估呼吸功能和氧合情况。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常规监测方法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通过心电图机持续监测病人的心电活动，以及时发现心律失常、心肌缺血等异常情况。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血流动力学监测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应用有创或无创技术，如动脉压监测、中心静脉压监测等，以评估病人的循环功能和血容量状态。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对疑似颅内压增高的病人，可通过颅内压监测技术实时了解颅内压变化情况，以指导治疗。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特殊监测技术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https://d.book118.com/585112200241011110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2024-09-16T02:52:15.974</cp:lastPrinted>
  <dcterms:created xsi:type="dcterms:W3CDTF">2024-09-15T18:52:15Z</dcterms:created>
  <dcterms:modified xsi:type="dcterms:W3CDTF">2024-09-15T18:52:17Z</dcterms:modified>
</cp:coreProperties>
</file>