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0F1A62-73C2-47A3-98B2-9A40B1A38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37618E-817D-4981-99C0-712EE9C31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BC961E-4F1D-4946-AF85-AEB957DCC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292A68-4DA8-4B8C-9C7B-96FA7BFF0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429CC5-5939-445C-A27B-FE9F738E9F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5F665C-1E2A-491F-B382-CFAD96A4FE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EB813B-D906-4F79-8EF6-59FFD277F9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06C154-9D0D-4C1A-AEE3-C4D35A0C4C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7522BE-3D3C-4248-9047-DEA427B0BE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0E0F4-88ED-4DEC-A4C9-63B8E60A5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98204-EB7D-400B-B7B3-E29F4D9BD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200301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大数据公共管理与服务创新发展的风险与治理</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大数据在公共管理与服务中的应用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大数据公共管理与服务创新发展的风险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大数据公共管理与服务创新发展的治理策略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国内外大数据公共管理与服务创新发展的案例分析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随着互联网、物联网、云计算等技术的快速发展，大数据已经成为推动社会进步的重要力量，对公共管理与服务领域产生了深远影响。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信息化时代</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随着公众对公共服务需求的日益增长，政府和企业需要借助大数据技术提高服务效率和质量，满足多样化、个性化的服务需求。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公共服务需求增长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大数据在公共管理与服务领域的应用也带来了一系列风险和挑战，如数据泄露、隐私保护、算法歧视等问题，亟待加强治理和监管。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风险与挑战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本文旨在探讨大数据公共管理与服务创新发展的风险与治理策略，为政府和企业提供有针对性的参考和建议。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围绕以下几个关键问题展开研究：（1）大数据在公共管理与服务领域的应用现状及发展趋势；（2）大数据应用带来的主要风险和挑战；（3）如何构建有效的大数据治理体系，促进公共管理与服务的创新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大数据在公共管理与服务中的应用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大数据技术概述</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大数据技术是指通过采集、存储、处理、分析等手段，从海量数据中挖掘出有价值的信息和知识，以支持决策和创新的技术体系。</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大数据技术特点</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包括数据量大、处理速度快、数据类型多样、价值密度低等特点。</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大数据技术发展趋势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未来大数据技术将更加注重实时性、智能化和可视化等方面的发展。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大数据定义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0" r="22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公共服务优化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大数据可以分析公众需求和行为特征，为优化公共服务提供个性化、精准化的解决方案。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政府决策支持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大数据可以为政府决策提供科学依据，提高决策效率和准确性。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社会治理创新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大数据可以揭示社会问题的内在规律和趋势，为创新社会治理提供新思路和新方法。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大数据在公共管理中的应用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大数据可以推动服务模式的创新，如基于数据分析的个性化服务、智能化服务等。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服务模式创新</a:t>
            </a:r>
          </a:p>
        </p:txBody>
      </p:sp>
      <p:pic>
        <p:nvPicPr>
          <p:cNvPr id="5" name="Picture 5"/>
          <p:cNvPicPr>
            <a:picLocks noChangeAspect="1"/>
          </p:cNvPicPr>
          <p:nvPr/>
        </p:nvPicPr>
        <p:blipFill>
          <a:blip r:embed="rId2"/>
          <a:srcRect l="14458" r="144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大数据可以分析服务流程中的瓶颈和问题，提出优化和改进方案，提高服务效率和质量。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服务流程优化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大数据可以挖掘用户需求和市场趋势，为服务产品的升级和创新提供有力支持。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服务产品升级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大数据在服务创新中的应用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大数据公共管理与服务创新发展的风险</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6811" r="168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84" b="98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数据安全与隐私保护风险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数据泄露风险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由于技术漏洞或人为因素，大数据系统中的敏感信息可能面临泄露风险，对公民隐私和企业机密构成威胁。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隐私侵犯风险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在大数据分析和挖掘过程中，可能无意中揭示出个人隐私信息，导致隐私侵犯问题。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数据安全威胁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黑客攻击、恶意软件等网络安全威胁可能导致大数据系统被破坏或数据被篡改，进而影响公共管理和服务的正常运行。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技术不成熟风险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大数据技术仍处于不断发展和成熟的过程中，技术的不成熟可能导致系统不稳定、数据不准确等问题。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运营维护风险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大数据系统的运营和维护需要专业的技术团队和持续的资金投入，运营不当可能导致系统性能下降、数据丢失等后果。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数据质量风险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大数据来源广泛且复杂多样，数据质量参差不齐，低质量数据可能导致分析结果不准确，影响决策的科学性。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技术与运营风险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政策变动风险</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政府对大数据产业的政策支持和监管措施可能随着时间和环境的变化而调整，政策的不确定性给相关企业和机构带来风险。</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合规性风险</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企业和机构在利用大数据进行公共管理和服务创新时，可能因违反法规或政策规定而面临处罚和声誉损失。</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法规缺失风险</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目前大数据领域的法规尚不完善，存在法规空白和模糊地带，可能导致相关行为缺乏有效约束和引导。</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法规与政策风险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https://d.book118.com/585120030141011104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2024-09-14T05:00:03.397</cp:lastPrinted>
  <dcterms:created xsi:type="dcterms:W3CDTF">2024-09-13T21:00:03Z</dcterms:created>
  <dcterms:modified xsi:type="dcterms:W3CDTF">2024-09-13T21:00:05Z</dcterms:modified>
</cp:coreProperties>
</file>