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A01AF-E152-4564-93D2-FBC2D83D1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52D7F-AFB6-4032-8646-FC07C6CA5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17AA7-703B-4382-862F-C00AEA752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4680B-6F89-4A20-AE41-86BFEE966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F7B7E-EE76-4F01-8EBE-DD1AA8CE3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B1BF31-500E-4A61-8F13-CDC68BB90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5CC9A-EDBB-4908-AD1B-AA8B763A3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89597-FE4B-4846-A908-7D10C183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57275-C26A-48D2-953F-C5CEF4FD7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C816C-7694-4A42-968A-48BB7A330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E632E-F01E-4676-8AE8-B9CF640AC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20034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可持续能源的风险管理与应对措施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可持续能源概述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可持续能源风险识别与评估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案例分析：某地区可持续能源风险管理实践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随着全球能源需求的不断增长，传统化石能源的枯竭和环境污染问题日益严重，发展可持续能源已成为全球共识。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能源危机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可持续能源项目通常涉及大量资金和技术投入，面临政策、市场、技术等多方面的风险，需要进行有效的风险管理以确保项目的顺利实施和运营。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针对可持续能源项目的风险，采取相应的应对措施可以降低风险对项目的影响，提高项目的经济效益和社会效益，推动可持续能源产业的健康发展。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应对措施意义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国外在可持续能源风险管理方面起步较早，已形成了较为完善的风险识别、评估和管理体系。相关研究主要集中在风险评估方法、风险管理策略、政策与市场风险等方面。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近年来，国内在可持续能源风险管理方面的研究逐渐增多，但整体上仍处于起步阶段。目前的研究主要集中在风险识别与评估、政策与市场风险等方面，对于技术风险和管理策略的研究相对较少。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在可持续能源风险管理的研究上存在一定差异。国外研究更加注重定量分析和实证研究，而国内研究则更多地采用定性分析和案例研究。此外，国内外在政策环境、市场机制等方面也存在差异，需要针对不同情况进行具体分析和应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可持续能源概述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可持续能源是指不会耗尽或对环境造成严重影响的能源，包括太阳能、风能、水能、生物质能等。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根据来源和形式，可持续能源可分为可再生能源和清洁能源两大类。可再生能源主要指太阳能、风能、水能、地热能等自然能源，而清洁能源则包括核能、氢能等低碳或无碳能源。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37" r="203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可持续能源定义与分类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随着环保意识的提高和能源结构的转型，市场对可持续能源的需求也在不断增加。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随着科技的不断进步，可持续能源的开发和利用技术也在不断提高，成本逐渐降低，效率逐渐提高。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各国政府纷纷出台政策扶持可持续能源的发展，如提供税收优惠、补贴、贷款支持等。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可持续能源发展趋势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随着各国对环保和可持续发展的重视，可持续能源在全球能源结构中的占比不断提高。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可持续能源的发展正在逐渐替代传统化石能源，成为未来全球能源供应的主要来源。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替代传统能源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可持续能源产业已经成为全球经济的重要组成部分，为经济发展提供了新的动力和增长点。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可持续能源在全球能源结构中地位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可持续能源风险识别与评估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专家调查法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利用专家经验、知识和判断力，通过问卷、访谈等方式收集信息，识别潜在风险。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组织多学科背景的专家团队，通过自由讨论、思维碰撞等方式激发创意，全面识别风险。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历史资料分析法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收集过去类似项目的历史资料，分析总结其中的风险因素，为当前项目提供参考。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将风险发生的可能性和后果严重程度分别划分为不同等级，构建风险矩阵，对风险进行量化评估。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利用计算机模拟技术，对风险因素进行随机抽样和统计分析，评估风险对项目的影响程度。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分析各风险因素对项目目标的影响程度，找出敏感因素，为风险管理决策提供依据。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https://d.book118.com/585120034141011104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2024-09-14T05:00:04.708</cp:lastPrinted>
  <dcterms:created xsi:type="dcterms:W3CDTF">2024-09-13T21:00:04Z</dcterms:created>
  <dcterms:modified xsi:type="dcterms:W3CDTF">2024-09-13T21:00:06Z</dcterms:modified>
</cp:coreProperties>
</file>