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B14B0-BDA4-4749-A605-76ECEAB2B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0FD63B-535D-4D60-B3D5-D142892DF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894B9-1C2C-431B-9AAE-F0C27F2FD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710CA3-1D40-4E68-B6E2-55927D0F5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CA5917-414D-4020-ACE6-8DCC8F023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11EF47-482D-4A0E-B604-7160EF390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818585-1D78-447E-9A20-33B1AF99E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14D665-5DCE-466F-98D1-E1EED1F99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DE9CE2-6D71-4AF5-9373-FFE96992A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F0F3A-349F-42E3-9876-D8D8F40BD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BC4DA-68B8-4AD0-A6BF-51714F792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12023313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外固定架病人的护理查房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外固定架概述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外固定架病人的护理要点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外固定架病人的常见问题及处理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外固定架病人的护理案例分享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外固定架概述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t="16870" b="16870"/>
            <a:stretch>
              <a:fillRect/>
            </a:stretch>
          </p:blipFill>
          <p:spPr>
            <a:xfrm>
              <a:off x="9032810" y="3787328"/>
              <a:ext cx="2760148" cy="2760147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67" r="16667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t="12524" b="12524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外固定架是一种用于固定骨折或骨损伤的外部装置，通过在骨骼上安装钢针或钢板，再连接到一个稳定的框架上，以保持骨折部位的位置并促进愈合。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外固定架的定义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812" b="208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164" r="916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外固定架的应用范围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外固定架也可用于骨延长、骨搬运等手术，以及作为临时固定措施，如等待内固定手术前的过渡。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外固定架适用于各种类型的骨折，尤其是对于复杂骨折、开放性骨折、骨折合并感染等难以用内固定方式治疗的情况。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662" r="1066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外固定架具有操作简便、创伤小、感染风险低等优点，同时能够避免对骨折周围软组织的进一步损伤，有利于骨折愈合。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外固定架需要长期稳定固定，可能会影响患者的日常生活和康复锻炼，同时需要定期复查和调整。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外固定架的优缺点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外固定架病人的护理要点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评估病人情况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皮肤准备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31" r="1663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1459" r="1145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了解病人的病情、年龄、身体状况等，以便为病人制定合适的护理计划。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向病人介绍手术目的、方法及注意事项，缓解病人的紧张情绪。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协助医生完成必要的术前检查，如心电图、血常规、尿常规等。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清洁手术部位，预防术后感染。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在手术过程中密切监测病人的心率、血压、呼吸等指标，确保病人安全。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配合医生操作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协助医生进行外固定架的安装和调整，确保手术顺利进行。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注意观察病人情况，及时发现并处理可能的并发症。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3161" b="131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密切观察病人的生命体征、患肢血液循环及感觉情况，及时发现并处理异常情况。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评估病人疼痛情况，采取适当的疼痛控制措施，如药物治疗、物理治疗等。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根据病人情况，指导病人进行适当的功能锻炼，促进患肢功能恢复。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保持手术部位清洁干燥，预防术后感染。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观察病情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功能锻炼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https://d.book118.com/585120233131011041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2024-09-01T23:53:53.625</cp:lastPrinted>
  <dcterms:created xsi:type="dcterms:W3CDTF">2024-09-01T15:53:53Z</dcterms:created>
  <dcterms:modified xsi:type="dcterms:W3CDTF">2024-09-01T15:53:55Z</dcterms:modified>
</cp:coreProperties>
</file>