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DDCF48-4B1F-4FB5-9577-047A601673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EF6BDF-04A5-458B-BC93-4C98D6F92A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42DBB5-95B8-412B-B39F-8631888132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A63652-3A0D-4F83-BB0A-3886D04DDA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2FA6EB9-6629-4D6C-9D74-C1B7CC5BD7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59C37D8-3CFA-4757-81E8-6401198812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3E90874-3420-451D-9206-B8FD2E752B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D45F30-64BA-461E-A8FB-A34BE4E28E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F04229-A4F4-4CC1-81DC-C32A47618A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9FD216-8256-4343-954D-817BCBA20A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00B8F1-DBC7-4F65-8DA3-75083897F8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5122123043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艺术相关的职业规划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艺术行业现状及前景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艺术专业方向与选择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职业技能提升途径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求职策略与技巧分享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行业内成功案例解读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自我管理与时间规划建议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艺术行业现状及前景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艺术市场规模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随着经济发展，艺术市场规模逐渐扩大，涵盖绘画、雕塑、摄影、设计等多个领域。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艺术产业链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艺术产业链包括创作、制作、推广、销售等环节，逐渐完善。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艺术与科技融合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艺术与科技的结合为行业带来新的发展机遇，如数字艺术、虚拟现实等。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行业发展概况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随着财富积累，越来越多的人将艺术品作为投资对象，市场需求持续增长。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艺术品投资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人们对文化消费的需求日益增加，艺术品市场潜力巨大。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文化消费需求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艺术教育市场蓬勃发展，越来越多的人愿意学习艺术技能。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艺术教育需求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市场需求分析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艺术家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成为职业艺术家，通过创作、展览、销售作品等方式获得收入。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 w="lg" len="lg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 w="lg" len="lg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设计师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在艺术相关领域从事设计工作，如平面设计、产品设计、建筑设计等。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艺术教育与培训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从事艺术教育、培训等工作，如美术老师、艺术顾问等。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艺术管理与策划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在艺术机构、画廊、拍卖行等从事艺术管理、策划等工作。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就业前景展望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艺术专业方向与选择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研究绘画、雕塑等造型艺术，培养艺术创作、教育、研究等方面的人才。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美术学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绘画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雕塑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6895" b="1689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包括油画、国画、版画、水彩画等，培养具有独特艺术风格和创作能力的人才。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研究立体造型艺术，包括石雕、木雕、金属雕塑等，培养雕塑创作、设计等方面的人才。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美术类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研究视觉传达设计，包括广告设计、包装设计、品牌形象设计等，培养具备创新思维和实践能力的设计师。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平面设计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研究室内环境、室外环境、景观等设计，培养能够从事公共空间、居住空间、园林景观等设计工作的专业人才。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环境艺术设计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研究产品造型设计、交互设计等，培养能够从事产品创新设计、用户体验设计等工作的专业人才。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工业设计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设计类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研究戏剧、影视表演等，培养具备优秀表演技能和创作能力的演员。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表演艺术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研究戏剧、影视导演艺术，培养能够从事戏剧、影视创作和导演工作的专业人才。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导演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研究舞蹈艺术，包括民族舞、现代舞、芭蕾舞等，培养具备舞蹈表演技能和创作能力的人才。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舞蹈表演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表演类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媒体摄影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研究新闻摄影、纪实摄影等媒体摄影领域，培养能够从事新闻报道、社会纪实等工作的专业人才。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摄影艺术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研究摄影技术、摄影美学等，培养具备摄影创作、教育和研究能力的人才。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商业摄影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研究广告摄影、人像摄影等商业摄影领域，培养具备商业摄影技能和创作能力的人才。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摄影类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职业技能提升途径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创作实践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通过不断地创作艺术作品，提升艺术技能和创作能力。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项目参与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参与各类艺术项目，积累实践经验，了解行业运作。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实习或志愿者工作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在艺术机构或相关领域实习或担任志愿者，深入了解艺术行业。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实践经验积累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专业课程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报名参加艺术相关的专业课程，提升艺术技能和知识水平。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在线学习资源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利用在线课程、教程和艺术社区等资源，自主学习与提升。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研讨会与讲座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参加艺术行业的研讨会、讲座和展览，了解最新动态和趋势。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参加培训课程与研讨会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https://d.book118.com/585122123043011042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2024-09-03T06:15:36.821</cp:lastPrinted>
  <dcterms:created xsi:type="dcterms:W3CDTF">2024-09-02T22:15:36Z</dcterms:created>
  <dcterms:modified xsi:type="dcterms:W3CDTF">2024-09-02T22:15:38Z</dcterms:modified>
</cp:coreProperties>
</file>