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BDE28C-EF32-4510-A31B-D356E84CAA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04251B-45EB-4597-B33C-D1ADBF6E6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9CA6A2-EC2D-4F17-B646-D383128603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73E9C4-1C9E-4822-A177-D78D07607C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EE9A4F-8BF6-4A49-ABF0-73D4AF9495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F383C9-62CB-49A5-8BF8-D9E41DB35F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26A11E-565C-4377-801D-0E9E45B9E5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90D810-1137-4914-BBE1-32DC77B9AD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1AE56F-8E92-4BC3-86EF-42E7ABD8C6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52A985-1262-4990-9E7D-7FCBD473E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2077F3-A0FA-4B35-8C9C-98864F56BE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122213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智能物流系统在供应链管理中的应用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智能物流系统概述
 智能物流系统在供应链管理中的优势
 智能物流系统在供应链中的具体应用
 智能物流系统与供应链管理协同优化的关键技术
 智能物流系统在供应链管理中的挑战
 智能物流系统在供应链管理中的发展趋势
 智能物流系统在供应链管理中的应用案例
 智能物流系统在供应链管理中的经济效益分析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智能物流系统概述</a:t>
            </a:r>
          </a:p>
        </p:txBody>
      </p:sp>
      <p:sp>
        <p:nvSpPr>
          <p:cNvPr id="3" name="Subtitle 2"/>
          <p:cNvSpPr>
            <a:spLocks noGrp="1"/>
          </p:cNvSpPr>
          <p:nvPr>
            <p:ph type="subTitle" idx="1"/>
          </p:nvPr>
        </p:nvSpPr>
        <p:spPr/>
        <p:txBody>
          <a:bodyPr/>
          <a:lstStyle/>
          <a:p>
            <a:r>
              <a:t>智能物流系统在供应链管理中的应用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智能物流系统概述</a:t>
            </a:r>
          </a:p>
        </p:txBody>
      </p:sp>
      <p:sp>
        <p:nvSpPr>
          <p:cNvPr id="3" name="Text Placeholder 2"/>
          <p:cNvSpPr>
            <a:spLocks noGrp="1"/>
          </p:cNvSpPr>
          <p:nvPr>
            <p:ph type="body" idx="1"/>
          </p:nvPr>
        </p:nvSpPr>
        <p:spPr/>
        <p:txBody>
          <a:bodyPr/>
          <a:lstStyle/>
          <a:p>
            <a:r>
              <a:t>智能物流系统概述</a:t>
            </a:r>
          </a:p>
        </p:txBody>
      </p:sp>
      <p:sp>
        <p:nvSpPr>
          <p:cNvPr id="4" name="Content Placeholder 3"/>
          <p:cNvSpPr>
            <a:spLocks noGrp="1"/>
          </p:cNvSpPr>
          <p:nvPr>
            <p:ph sz="half" idx="2"/>
          </p:nvPr>
        </p:nvSpPr>
        <p:spPr/>
        <p:txBody>
          <a:bodyPr/>
          <a:lstStyle/>
          <a:p>
            <a:r>
              <a:t>1. 智能物流系统定义及其重要性：智能物流系统是指在现代物流系统中，利用物联网、大数据、人工智能等技术手段，实现物流运作过程的智能化、自动化和无人化，从而提高物流效率、降低物流成本、提升物流服务水平的系统。智能物流系统是供应链管理中不可或缺的重要组成部分，对提高供应链整体绩效起着关键作用。</a:t>
            </a:r>
          </a:p>
          <a:p>
            <a:r>
              <a:t>2. 智能物流系统的主要组成部分：智能物流系统主要由智能仓储、智能运输、智能配送和智能物流管理系统等部分组成。其中，智能仓储是指利用自动化设备和信息技术，实现仓库的智能化管理，包括自动化入库、出库、分拣、存储等；智能运输是指利用先进的运输技术和信息技术，实现运输过程的智能化管理，包括智能调度、智能路径规划、智能车辆管理等；智能配送是指利用智能配送设备和信息技术，实现配送过程的智能化管理，包括智能订单处理、智能路线规划、智能配送终端等；智能物流管理系统是指利用信息技术，实现物流整个过程的智能化管理，包括物流计划、物流执行、物流控制、物流绩效考核等。</a:t>
            </a:r>
          </a:p>
          <a:p>
            <a:r>
              <a:t>3. 智能物流系统的技术基础：智能物流系统以物联网、大数据、人工智能等技术为基础，其中物联网技术主要用于实现物流信息采集，包括传感器、RFID技术、条码技术等；大数据技术主要用于处理和分析物流数据，包括数据存储、数据挖掘、数据可视化等；人工智能技术主要用于支持物流系统智能化决策，包括机器学习、深度学习、自然语言处理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智能物流系统在供应链管理中的优势</a:t>
            </a:r>
          </a:p>
        </p:txBody>
      </p:sp>
      <p:sp>
        <p:nvSpPr>
          <p:cNvPr id="3" name="Subtitle 2"/>
          <p:cNvSpPr>
            <a:spLocks noGrp="1"/>
          </p:cNvSpPr>
          <p:nvPr>
            <p:ph type="subTitle" idx="1"/>
          </p:nvPr>
        </p:nvSpPr>
        <p:spPr/>
        <p:txBody>
          <a:bodyPr/>
          <a:lstStyle/>
          <a:p>
            <a:r>
              <a:t>智能物流系统在供应链管理中的应用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智能物流系统在供应链管理中的优势</a:t>
            </a:r>
          </a:p>
        </p:txBody>
      </p:sp>
      <p:sp>
        <p:nvSpPr>
          <p:cNvPr id="3" name="Content Placeholder 2"/>
          <p:cNvSpPr>
            <a:spLocks noGrp="1"/>
          </p:cNvSpPr>
          <p:nvPr>
            <p:ph sz="half" idx="2"/>
          </p:nvPr>
        </p:nvSpPr>
        <p:spPr/>
        <p:txBody>
          <a:bodyPr/>
          <a:lstStyle/>
          <a:p>
            <a:r>
              <a:t>1. 自动化提高了准确性和速度，减少了人为错误并提高了整体效率。</a:t>
            </a:r>
          </a:p>
          <a:p>
            <a:r>
              <a:t>2. 实时跟踪和可追溯性，使企业能够实时监控货物的位置和状态，以快速响应变化。</a:t>
            </a:r>
          </a:p>
          <a:p>
            <a:r>
              <a:t>3. 优化路线规划，智能物流系统还可以优化配送路线，以最小化成本和提高时效性。</a:t>
            </a:r>
          </a:p>
        </p:txBody>
      </p:sp>
      <p:sp>
        <p:nvSpPr>
          <p:cNvPr id="4" name="Text Placeholder 3"/>
          <p:cNvSpPr>
            <a:spLocks noGrp="1"/>
          </p:cNvSpPr>
          <p:nvPr>
            <p:ph type="body" idx="3"/>
          </p:nvPr>
        </p:nvSpPr>
        <p:spPr/>
        <p:txBody>
          <a:bodyPr/>
          <a:lstStyle/>
          <a:p>
            <a:r>
              <a:t>降低成本</a:t>
            </a:r>
          </a:p>
        </p:txBody>
      </p:sp>
      <p:sp>
        <p:nvSpPr>
          <p:cNvPr id="5" name="Content Placeholder 4"/>
          <p:cNvSpPr>
            <a:spLocks noGrp="1"/>
          </p:cNvSpPr>
          <p:nvPr>
            <p:ph sz="half" idx="4"/>
          </p:nvPr>
        </p:nvSpPr>
        <p:spPr/>
        <p:txBody>
          <a:bodyPr/>
          <a:lstStyle/>
          <a:p>
            <a:r>
              <a:t>1. 减少人工成本，通过自动化技术，企业可以减少对人力劳动力的依赖，降低人工成本。</a:t>
            </a:r>
          </a:p>
          <a:p>
            <a:r>
              <a:t>2. 优化库存管理，智能物流系统可以根据历史数据和实时信息来优化库存水平，减少库存积压并降低相关成本。</a:t>
            </a:r>
          </a:p>
          <a:p>
            <a:r>
              <a:t>3. 提高配送效率，智能物流系统可以优化配送路线和提高配送效率，从而降低配送成本。</a:t>
            </a:r>
          </a:p>
        </p:txBody>
      </p:sp>
      <p:sp>
        <p:nvSpPr>
          <p:cNvPr id="6" name="Text Placeholder 5"/>
          <p:cNvSpPr>
            <a:spLocks noGrp="1"/>
          </p:cNvSpPr>
          <p:nvPr>
            <p:ph type="body" idx="1"/>
          </p:nvPr>
        </p:nvSpPr>
        <p:spPr/>
        <p:txBody>
          <a:bodyPr/>
          <a:lstStyle/>
          <a:p>
            <a:r>
              <a:t>提高运营效率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智能物流系统在供应链管理中的优势</a:t>
            </a:r>
          </a:p>
        </p:txBody>
      </p:sp>
      <p:sp>
        <p:nvSpPr>
          <p:cNvPr id="3" name="Text Placeholder 2"/>
          <p:cNvSpPr>
            <a:spLocks noGrp="1"/>
          </p:cNvSpPr>
          <p:nvPr>
            <p:ph type="body" idx="1"/>
          </p:nvPr>
        </p:nvSpPr>
        <p:spPr/>
        <p:txBody>
          <a:bodyPr/>
          <a:lstStyle/>
          <a:p>
            <a:r>
              <a:t>增强客户满意度</a:t>
            </a:r>
          </a:p>
        </p:txBody>
      </p:sp>
      <p:sp>
        <p:nvSpPr>
          <p:cNvPr id="4" name="Content Placeholder 3"/>
          <p:cNvSpPr>
            <a:spLocks noGrp="1"/>
          </p:cNvSpPr>
          <p:nvPr>
            <p:ph sz="half" idx="2"/>
          </p:nvPr>
        </p:nvSpPr>
        <p:spPr/>
        <p:txBody>
          <a:bodyPr/>
          <a:lstStyle/>
          <a:p>
            <a:r>
              <a:t>1. 快速、准确的配送，智能物流系统可以根据客户需求快速、准确地配送货物，提高客户满意度。</a:t>
            </a:r>
          </a:p>
          <a:p>
            <a:r>
              <a:t>2. 实时货物追踪，客户可以通过物流系统实时追踪货物的状态和位置，提高透明度，让客户更加安心和满意。</a:t>
            </a:r>
          </a:p>
          <a:p>
            <a:r>
              <a:t>3. 个性化的物流体验，智能物流系统还可以根据客户的个性化需求定制配送服务，提高客户满意度。</a:t>
            </a:r>
          </a:p>
        </p:txBody>
      </p:sp>
      <p:sp>
        <p:nvSpPr>
          <p:cNvPr id="5" name="Text Placeholder 4"/>
          <p:cNvSpPr>
            <a:spLocks noGrp="1"/>
          </p:cNvSpPr>
          <p:nvPr>
            <p:ph type="body" idx="3"/>
          </p:nvPr>
        </p:nvSpPr>
        <p:spPr/>
        <p:txBody>
          <a:bodyPr/>
          <a:lstStyle/>
          <a:p>
            <a:r>
              <a:t>提高灵活性</a:t>
            </a:r>
          </a:p>
        </p:txBody>
      </p:sp>
      <p:sp>
        <p:nvSpPr>
          <p:cNvPr id="6" name="Content Placeholder 5"/>
          <p:cNvSpPr>
            <a:spLocks noGrp="1"/>
          </p:cNvSpPr>
          <p:nvPr>
            <p:ph sz="half" idx="4"/>
          </p:nvPr>
        </p:nvSpPr>
        <p:spPr/>
        <p:txBody>
          <a:bodyPr/>
          <a:lstStyle/>
          <a:p>
            <a:r>
              <a:t>1. 适应需求变化，智能物流系统可以根据需求变化快速调整物流计划，以满足不断变化的客户需求。</a:t>
            </a:r>
          </a:p>
          <a:p>
            <a:r>
              <a:t>2. 应对意外情况，智能物流系统可以帮助企业在遇到意外情况时快速做出反应，以尽量减少损失。</a:t>
            </a:r>
          </a:p>
          <a:p>
            <a:r>
              <a:t>3. 扩展业务范围，智能物流系统可以帮助企业扩展业务范围，进入新的市场或提供新的产品，提高企业的灵活性。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智能物流系统在供应链管理中的优势</a:t>
            </a:r>
          </a:p>
        </p:txBody>
      </p:sp>
      <p:sp>
        <p:nvSpPr>
          <p:cNvPr id="3" name="Text Placeholder 2"/>
          <p:cNvSpPr>
            <a:spLocks noGrp="1"/>
          </p:cNvSpPr>
          <p:nvPr>
            <p:ph type="body" idx="1"/>
          </p:nvPr>
        </p:nvSpPr>
        <p:spPr/>
        <p:txBody>
          <a:bodyPr/>
          <a:lstStyle/>
          <a:p>
            <a:r>
              <a:t>提高供应链的可视性</a:t>
            </a:r>
          </a:p>
        </p:txBody>
      </p:sp>
      <p:sp>
        <p:nvSpPr>
          <p:cNvPr id="4" name="Content Placeholder 3"/>
          <p:cNvSpPr>
            <a:spLocks noGrp="1"/>
          </p:cNvSpPr>
          <p:nvPr>
            <p:ph sz="half" idx="2"/>
          </p:nvPr>
        </p:nvSpPr>
        <p:spPr/>
        <p:txBody>
          <a:bodyPr/>
          <a:lstStyle/>
          <a:p>
            <a:r>
              <a:t>1. 实时数据收集，智能物流系统可以实时收集和分析供应链中的数据，以提高供应链的可视性。</a:t>
            </a:r>
          </a:p>
          <a:p>
            <a:r>
              <a:t>2. 数据分析和预测，智能物流系统可以对收集到的数据进行分析和预测，以了解供应链中的潜在问题并做出决策。</a:t>
            </a:r>
          </a:p>
          <a:p>
            <a:r>
              <a:t>3. 信息共享，智能物流系统可以实现供应链中各参与方之间的信息共享，提高协作效率。</a:t>
            </a:r>
          </a:p>
        </p:txBody>
      </p:sp>
      <p:sp>
        <p:nvSpPr>
          <p:cNvPr id="5" name="Text Placeholder 4"/>
          <p:cNvSpPr>
            <a:spLocks noGrp="1"/>
          </p:cNvSpPr>
          <p:nvPr>
            <p:ph type="body" idx="3"/>
          </p:nvPr>
        </p:nvSpPr>
        <p:spPr/>
        <p:txBody>
          <a:bodyPr/>
          <a:lstStyle/>
          <a:p>
            <a:r>
              <a:t>促进可持续发展</a:t>
            </a:r>
          </a:p>
        </p:txBody>
      </p:sp>
      <p:sp>
        <p:nvSpPr>
          <p:cNvPr id="6" name="Content Placeholder 5"/>
          <p:cNvSpPr>
            <a:spLocks noGrp="1"/>
          </p:cNvSpPr>
          <p:nvPr>
            <p:ph sz="half" idx="4"/>
          </p:nvPr>
        </p:nvSpPr>
        <p:spPr/>
        <p:txBody>
          <a:bodyPr/>
          <a:lstStyle/>
          <a:p>
            <a:r>
              <a:t>1. 优化运输路线，智能物流系统可以优化运输路线以减少燃料消耗和二氧化碳排放，促进可持续发展。</a:t>
            </a:r>
          </a:p>
          <a:p>
            <a:r>
              <a:t>2. 提高装载率，智能物流系统可以通过优化装载率来减少运输次数，从而减少二氧化碳排放。</a:t>
            </a:r>
          </a:p>
          <a:p>
            <a:r>
              <a:t>3. 使用绿色技术，智能物流系统可以采用绿色技术，如电动汽车和可再生能源，以减少对环境的影响。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智能物流系统在供应链中的具体应用</a:t>
            </a:r>
          </a:p>
        </p:txBody>
      </p:sp>
      <p:sp>
        <p:nvSpPr>
          <p:cNvPr id="3" name="Subtitle 2"/>
          <p:cNvSpPr>
            <a:spLocks noGrp="1"/>
          </p:cNvSpPr>
          <p:nvPr>
            <p:ph type="subTitle" idx="1"/>
          </p:nvPr>
        </p:nvSpPr>
        <p:spPr/>
        <p:txBody>
          <a:bodyPr/>
          <a:lstStyle/>
          <a:p>
            <a:r>
              <a:t>智能物流系统在供应链管理中的应用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智能物流系统在供应链中的具体应用</a:t>
            </a:r>
          </a:p>
        </p:txBody>
      </p:sp>
      <p:sp>
        <p:nvSpPr>
          <p:cNvPr id="3" name="Text Placeholder 2"/>
          <p:cNvSpPr>
            <a:spLocks noGrp="1"/>
          </p:cNvSpPr>
          <p:nvPr>
            <p:ph type="body" idx="1"/>
          </p:nvPr>
        </p:nvSpPr>
        <p:spPr/>
        <p:txBody>
          <a:bodyPr/>
          <a:lstStyle/>
          <a:p>
            <a:r>
              <a:t>智能订单管理</a:t>
            </a:r>
          </a:p>
        </p:txBody>
      </p:sp>
      <p:sp>
        <p:nvSpPr>
          <p:cNvPr id="4" name="Content Placeholder 3"/>
          <p:cNvSpPr>
            <a:spLocks noGrp="1"/>
          </p:cNvSpPr>
          <p:nvPr>
            <p:ph sz="half" idx="2"/>
          </p:nvPr>
        </p:nvSpPr>
        <p:spPr/>
        <p:txBody>
          <a:bodyPr/>
          <a:lstStyle/>
          <a:p>
            <a:r>
              <a:t>1. 通过人工智能技术对订单进行自动分析和处理，提高订单处理效率和准确性。</a:t>
            </a:r>
          </a:p>
          <a:p>
            <a:r>
              <a:t>2. 利用大数据技术对订单进行分析，预测消费者需求，从而优化库存管理，实现按需生产。</a:t>
            </a:r>
          </a:p>
          <a:p>
            <a:r>
              <a:t>3. 应用区块链技术建立订单管理系统，实现订单信息的共享和透明，提高供应链的安全性。</a:t>
            </a:r>
          </a:p>
        </p:txBody>
      </p:sp>
      <p:sp>
        <p:nvSpPr>
          <p:cNvPr id="5" name="Text Placeholder 4"/>
          <p:cNvSpPr>
            <a:spLocks noGrp="1"/>
          </p:cNvSpPr>
          <p:nvPr>
            <p:ph type="body" idx="3"/>
          </p:nvPr>
        </p:nvSpPr>
        <p:spPr/>
        <p:txBody>
          <a:bodyPr/>
          <a:lstStyle/>
          <a:p>
            <a:r>
              <a:t>智能仓储管理</a:t>
            </a:r>
          </a:p>
        </p:txBody>
      </p:sp>
      <p:sp>
        <p:nvSpPr>
          <p:cNvPr id="6" name="Content Placeholder 5"/>
          <p:cNvSpPr>
            <a:spLocks noGrp="1"/>
          </p:cNvSpPr>
          <p:nvPr>
            <p:ph sz="half" idx="4"/>
          </p:nvPr>
        </p:nvSpPr>
        <p:spPr/>
        <p:txBody>
          <a:bodyPr/>
          <a:lstStyle/>
          <a:p>
            <a:r>
              <a:t>1. 使用自动存储和检索系统（AS/RS）、无人搬运车（AGV）等智能设备，实现仓库的自动化和智能化。</a:t>
            </a:r>
          </a:p>
          <a:p>
            <a:r>
              <a:t>2. 利用人工智能技术对仓库中的货物进行自动识别和跟踪，实现仓库管理的数字化和透明。</a:t>
            </a:r>
          </a:p>
          <a:p>
            <a:r>
              <a:t>3. 应用大数据技术对仓库中的数据进行分析，优化仓库布局和库存管理，提高仓库的运营效率。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智能物流系统在供应链中的具体应用</a:t>
            </a:r>
          </a:p>
        </p:txBody>
      </p:sp>
      <p:sp>
        <p:nvSpPr>
          <p:cNvPr id="3" name="Text Placeholder 2"/>
          <p:cNvSpPr>
            <a:spLocks noGrp="1"/>
          </p:cNvSpPr>
          <p:nvPr>
            <p:ph type="body" idx="1"/>
          </p:nvPr>
        </p:nvSpPr>
        <p:spPr/>
        <p:txBody>
          <a:bodyPr/>
          <a:lstStyle/>
          <a:p>
            <a:r>
              <a:t>智能运输管理</a:t>
            </a:r>
          </a:p>
        </p:txBody>
      </p:sp>
      <p:sp>
        <p:nvSpPr>
          <p:cNvPr id="4" name="Content Placeholder 3"/>
          <p:cNvSpPr>
            <a:spLocks noGrp="1"/>
          </p:cNvSpPr>
          <p:nvPr>
            <p:ph sz="half" idx="2"/>
          </p:nvPr>
        </p:nvSpPr>
        <p:spPr/>
        <p:txBody>
          <a:bodyPr/>
          <a:lstStyle/>
          <a:p>
            <a:r>
              <a:t>1. 利用物联网技术对运输车辆进行实时跟踪和监控，实现运输过程的可视化和透明化。</a:t>
            </a:r>
          </a:p>
          <a:p>
            <a:r>
              <a:t>2. 应用大数据技术对运输数据进行分析，优化运输路线和运输方式，提高运输效率，降低运输成本。</a:t>
            </a:r>
          </a:p>
          <a:p>
            <a:r>
              <a:t>3. 利用人工智能技术实现运输过程的自动化，如自动驾驶卡车、无人机配送等。</a:t>
            </a:r>
          </a:p>
        </p:txBody>
      </p:sp>
      <p:sp>
        <p:nvSpPr>
          <p:cNvPr id="5" name="Text Placeholder 4"/>
          <p:cNvSpPr>
            <a:spLocks noGrp="1"/>
          </p:cNvSpPr>
          <p:nvPr>
            <p:ph type="body" idx="3"/>
          </p:nvPr>
        </p:nvSpPr>
        <p:spPr/>
        <p:txBody>
          <a:bodyPr/>
          <a:lstStyle/>
          <a:p>
            <a:r>
              <a:t>智能库存管理</a:t>
            </a:r>
          </a:p>
        </p:txBody>
      </p:sp>
      <p:sp>
        <p:nvSpPr>
          <p:cNvPr id="6" name="Content Placeholder 5"/>
          <p:cNvSpPr>
            <a:spLocks noGrp="1"/>
          </p:cNvSpPr>
          <p:nvPr>
            <p:ph sz="half" idx="4"/>
          </p:nvPr>
        </p:nvSpPr>
        <p:spPr/>
        <p:txBody>
          <a:bodyPr/>
          <a:lstStyle/>
          <a:p>
            <a:r>
              <a:t>1. 利用人工智能技术对库存进行自动分析和预测，实现库存的优化管理，避免库存积压和断货。</a:t>
            </a:r>
          </a:p>
          <a:p>
            <a:r>
              <a:t>2. 应用大数据技术对库存数据进行分析，优化库存周转率，降低库存成本。</a:t>
            </a:r>
          </a:p>
          <a:p>
            <a:r>
              <a:t>3. 利用区块链技术建立库存管理系统，实现库存信息的共享和透明，提高供应链的安全性。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智能物流系统在供应链中的具体应用</a:t>
            </a:r>
          </a:p>
        </p:txBody>
      </p:sp>
      <p:sp>
        <p:nvSpPr>
          <p:cNvPr id="3" name="Text Placeholder 2"/>
          <p:cNvSpPr>
            <a:spLocks noGrp="1"/>
          </p:cNvSpPr>
          <p:nvPr>
            <p:ph type="body" idx="1"/>
          </p:nvPr>
        </p:nvSpPr>
        <p:spPr/>
        <p:txBody>
          <a:bodyPr/>
          <a:lstStyle/>
          <a:p>
            <a:r>
              <a:t>智能客户关系管理</a:t>
            </a:r>
          </a:p>
        </p:txBody>
      </p:sp>
      <p:sp>
        <p:nvSpPr>
          <p:cNvPr id="4" name="Content Placeholder 3"/>
          <p:cNvSpPr>
            <a:spLocks noGrp="1"/>
          </p:cNvSpPr>
          <p:nvPr>
            <p:ph sz="half" idx="2"/>
          </p:nvPr>
        </p:nvSpPr>
        <p:spPr/>
        <p:txBody>
          <a:bodyPr/>
          <a:lstStyle/>
          <a:p>
            <a:r>
              <a:t>1. 利用人工智能技术对客户数据进行分析，识别客户需求和偏好，实现个性化的客户服务。</a:t>
            </a:r>
          </a:p>
          <a:p>
            <a:r>
              <a:t>2. 应用大数据技术对客户数据进行分析，优化客户关系管理策略，提高客户满意度和忠诚度。</a:t>
            </a:r>
          </a:p>
          <a:p>
            <a:r>
              <a:t>3. 利用社交媒体等数字渠道与客户建立互动，收集客户反馈，提升客户体验。</a:t>
            </a:r>
          </a:p>
        </p:txBody>
      </p:sp>
      <p:sp>
        <p:nvSpPr>
          <p:cNvPr id="5" name="Text Placeholder 4"/>
          <p:cNvSpPr>
            <a:spLocks noGrp="1"/>
          </p:cNvSpPr>
          <p:nvPr>
            <p:ph type="body" idx="3"/>
          </p:nvPr>
        </p:nvSpPr>
        <p:spPr/>
        <p:txBody>
          <a:bodyPr/>
          <a:lstStyle/>
          <a:p>
            <a:r>
              <a:t>智能供应链协同管理</a:t>
            </a:r>
          </a:p>
        </p:txBody>
      </p:sp>
      <p:sp>
        <p:nvSpPr>
          <p:cNvPr id="6" name="Content Placeholder 5"/>
          <p:cNvSpPr>
            <a:spLocks noGrp="1"/>
          </p:cNvSpPr>
          <p:nvPr>
            <p:ph sz="half" idx="4"/>
          </p:nvPr>
        </p:nvSpPr>
        <p:spPr/>
        <p:txBody>
          <a:bodyPr/>
          <a:lstStyle/>
          <a:p>
            <a:r>
              <a:t>1. 利用人工智能技术实现供应链各环节的信息共享和协同，提高供应链的整体效率。</a:t>
            </a:r>
          </a:p>
          <a:p>
            <a:r>
              <a:t>2. 应用大数据技术对供应链数据进行分析，优化供应链流程和供应链网络，提高供应链的敏捷性和弹性。</a:t>
            </a:r>
          </a:p>
          <a:p>
            <a:r>
              <a:t>3. 利用区块链技术建立供应链协同管理系统，实现供应链信息的共享和透明，提高供应链的安全性。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智能物流系统与供应链管理协同优化的关键技术</a:t>
            </a:r>
          </a:p>
        </p:txBody>
      </p:sp>
      <p:sp>
        <p:nvSpPr>
          <p:cNvPr id="3" name="Subtitle 2"/>
          <p:cNvSpPr>
            <a:spLocks noGrp="1"/>
          </p:cNvSpPr>
          <p:nvPr>
            <p:ph type="subTitle" idx="1"/>
          </p:nvPr>
        </p:nvSpPr>
        <p:spPr/>
        <p:txBody>
          <a:bodyPr/>
          <a:lstStyle/>
          <a:p>
            <a:r>
              <a:t>智能物流系统在供应链管理中的应用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智能物流系统与供应链管理协同优化的关键技术</a:t>
            </a:r>
          </a:p>
        </p:txBody>
      </p:sp>
      <p:sp>
        <p:nvSpPr>
          <p:cNvPr id="3" name="Text Placeholder 2"/>
          <p:cNvSpPr>
            <a:spLocks noGrp="1"/>
          </p:cNvSpPr>
          <p:nvPr>
            <p:ph type="body" idx="1"/>
          </p:nvPr>
        </p:nvSpPr>
        <p:spPr/>
        <p:txBody>
          <a:bodyPr/>
          <a:lstStyle/>
          <a:p>
            <a:r>
              <a:t>传感器技术与数据采集</a:t>
            </a:r>
          </a:p>
        </p:txBody>
      </p:sp>
      <p:sp>
        <p:nvSpPr>
          <p:cNvPr id="4" name="Content Placeholder 3"/>
          <p:cNvSpPr>
            <a:spLocks noGrp="1"/>
          </p:cNvSpPr>
          <p:nvPr>
            <p:ph sz="half" idx="2"/>
          </p:nvPr>
        </p:nvSpPr>
        <p:spPr/>
        <p:txBody>
          <a:bodyPr/>
          <a:lstStyle/>
          <a:p>
            <a:r>
              <a:t>1. 利用智能传感器和物联网技术实时采集供应链各环节的数据，包括仓库库存、运输状态、订单信息、客户反馈等。</a:t>
            </a:r>
          </a:p>
          <a:p>
            <a:r>
              <a:t>2. 通过智能标签、射频识别（RFID）技术等手段，实现对货物、设备和资产的自动识别和跟踪。</a:t>
            </a:r>
          </a:p>
          <a:p>
            <a:r>
              <a:t>3. 采用边缘计算和云计算技术，实现数据的高效传输、存储和处理，为智能物流系统和供应链管理协同优化提供基础数据支撑。</a:t>
            </a:r>
          </a:p>
        </p:txBody>
      </p:sp>
      <p:sp>
        <p:nvSpPr>
          <p:cNvPr id="5" name="Text Placeholder 4"/>
          <p:cNvSpPr>
            <a:spLocks noGrp="1"/>
          </p:cNvSpPr>
          <p:nvPr>
            <p:ph type="body" idx="3"/>
          </p:nvPr>
        </p:nvSpPr>
        <p:spPr/>
        <p:txBody>
          <a:bodyPr/>
          <a:lstStyle/>
          <a:p>
            <a:r>
              <a:t>大数据分析与人工智能</a:t>
            </a:r>
          </a:p>
        </p:txBody>
      </p:sp>
      <p:sp>
        <p:nvSpPr>
          <p:cNvPr id="6" name="Content Placeholder 5"/>
          <p:cNvSpPr>
            <a:spLocks noGrp="1"/>
          </p:cNvSpPr>
          <p:nvPr>
            <p:ph sz="half" idx="4"/>
          </p:nvPr>
        </p:nvSpPr>
        <p:spPr/>
        <p:txBody>
          <a:bodyPr/>
          <a:lstStyle/>
          <a:p>
            <a:r>
              <a:t>1. 利用大数据分析技术对供应链数据进行分析和挖掘，发现隐藏的规律和洞察，为智能物流系统和供应链管理决策提供支持。</a:t>
            </a:r>
          </a:p>
          <a:p>
            <a:r>
              <a:t>2. 应用人工智能技术，包括机器学习、深度学习等，构建预测模型和优化算法，帮助企业优化物流网络、库存管理、运输调度等决策。</a:t>
            </a:r>
          </a:p>
          <a:p>
            <a:r>
              <a:t>3. 通过人工智能技术增强供应链的自主性和自适应性，实现对突发事件和需求变化的快速响应。</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智能物流系统与供应链管理协同优化的关键技术</a:t>
            </a:r>
          </a:p>
        </p:txBody>
      </p:sp>
      <p:sp>
        <p:nvSpPr>
          <p:cNvPr id="3" name="Text Placeholder 2"/>
          <p:cNvSpPr>
            <a:spLocks noGrp="1"/>
          </p:cNvSpPr>
          <p:nvPr>
            <p:ph type="body" idx="1"/>
          </p:nvPr>
        </p:nvSpPr>
        <p:spPr/>
        <p:txBody>
          <a:bodyPr/>
          <a:lstStyle/>
          <a:p>
            <a:r>
              <a:t>物联网与智能设备</a:t>
            </a:r>
          </a:p>
        </p:txBody>
      </p:sp>
      <p:sp>
        <p:nvSpPr>
          <p:cNvPr id="4" name="Content Placeholder 3"/>
          <p:cNvSpPr>
            <a:spLocks noGrp="1"/>
          </p:cNvSpPr>
          <p:nvPr>
            <p:ph sz="half" idx="2"/>
          </p:nvPr>
        </p:nvSpPr>
        <p:spPr/>
        <p:txBody>
          <a:bodyPr/>
          <a:lstStyle/>
          <a:p>
            <a:r>
              <a:t>1. 利用物联网技术将物流设备、仓储设施、运输工具等连接起来，实现信息的实时传输和共享。</a:t>
            </a:r>
          </a:p>
          <a:p>
            <a:r>
              <a:t>2. 通过智能终端、智能机器人等设备，实现对物流作业过程的自动化和智能化控制。</a:t>
            </a:r>
          </a:p>
          <a:p>
            <a:r>
              <a:t>3. 利用物联网技术实现对供应链中货物、设备和资产的远程监控和管理，提高供应链的可视性和透明度。</a:t>
            </a:r>
          </a:p>
        </p:txBody>
      </p:sp>
      <p:sp>
        <p:nvSpPr>
          <p:cNvPr id="5" name="Text Placeholder 4"/>
          <p:cNvSpPr>
            <a:spLocks noGrp="1"/>
          </p:cNvSpPr>
          <p:nvPr>
            <p:ph type="body" idx="3"/>
          </p:nvPr>
        </p:nvSpPr>
        <p:spPr/>
        <p:txBody>
          <a:bodyPr/>
          <a:lstStyle/>
          <a:p>
            <a:r>
              <a:t>区块链与供应链安全</a:t>
            </a:r>
          </a:p>
        </p:txBody>
      </p:sp>
      <p:sp>
        <p:nvSpPr>
          <p:cNvPr id="6" name="Content Placeholder 5"/>
          <p:cNvSpPr>
            <a:spLocks noGrp="1"/>
          </p:cNvSpPr>
          <p:nvPr>
            <p:ph sz="half" idx="4"/>
          </p:nvPr>
        </p:nvSpPr>
        <p:spPr/>
        <p:txBody>
          <a:bodyPr/>
          <a:lstStyle/>
          <a:p>
            <a:r>
              <a:t>1. 利用区块链技术构建分布式和不可篡改的账本，记录供应链中的交易、物流信息和产品数据。</a:t>
            </a:r>
          </a:p>
          <a:p>
            <a:r>
              <a:t>2. 通过区块链技术实现供应链各参与方的信任和协作，提高供应链的透明度和安全性。</a:t>
            </a:r>
          </a:p>
          <a:p>
            <a:r>
              <a:t>3. 利用智能合约技术实现供应链合约的自动执行，提高供应链的效率和可靠性。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智能物流系统与供应链管理协同优化的关键技术</a:t>
            </a:r>
          </a:p>
        </p:txBody>
      </p:sp>
      <p:sp>
        <p:nvSpPr>
          <p:cNvPr id="3" name="Text Placeholder 2"/>
          <p:cNvSpPr>
            <a:spLocks noGrp="1"/>
          </p:cNvSpPr>
          <p:nvPr>
            <p:ph type="body" idx="1"/>
          </p:nvPr>
        </p:nvSpPr>
        <p:spPr/>
        <p:txBody>
          <a:bodyPr/>
          <a:lstStyle/>
          <a:p>
            <a:r>
              <a:t>云计算与弹性供应链</a:t>
            </a:r>
          </a:p>
        </p:txBody>
      </p:sp>
      <p:sp>
        <p:nvSpPr>
          <p:cNvPr id="4" name="Content Placeholder 3"/>
          <p:cNvSpPr>
            <a:spLocks noGrp="1"/>
          </p:cNvSpPr>
          <p:nvPr>
            <p:ph sz="half" idx="2"/>
          </p:nvPr>
        </p:nvSpPr>
        <p:spPr/>
        <p:txBody>
          <a:bodyPr/>
          <a:lstStyle/>
          <a:p>
            <a:r>
              <a:t>1. 利用云计算技术为智能物流系统和供应链管理提供弹性的基础设施和计算资源。</a:t>
            </a:r>
          </a:p>
          <a:p>
            <a:r>
              <a:t>2. 通过云计算技术实现供应链资源的动态分配和优化，提高供应链的响应性和敏捷性。</a:t>
            </a:r>
          </a:p>
          <a:p>
            <a:r>
              <a:t>3. 利用云计算技术实现供应链协同、资源共享和业务创新，促进供应链的快速发展。</a:t>
            </a:r>
          </a:p>
        </p:txBody>
      </p:sp>
      <p:sp>
        <p:nvSpPr>
          <p:cNvPr id="5" name="Text Placeholder 4"/>
          <p:cNvSpPr>
            <a:spLocks noGrp="1"/>
          </p:cNvSpPr>
          <p:nvPr>
            <p:ph type="body" idx="3"/>
          </p:nvPr>
        </p:nvSpPr>
        <p:spPr/>
        <p:txBody>
          <a:bodyPr/>
          <a:lstStyle/>
          <a:p>
            <a:r>
              <a:t>数字孪生与供应链可视化</a:t>
            </a:r>
          </a:p>
        </p:txBody>
      </p:sp>
      <p:sp>
        <p:nvSpPr>
          <p:cNvPr id="6" name="Content Placeholder 5"/>
          <p:cNvSpPr>
            <a:spLocks noGrp="1"/>
          </p:cNvSpPr>
          <p:nvPr>
            <p:ph sz="half" idx="4"/>
          </p:nvPr>
        </p:nvSpPr>
        <p:spPr/>
        <p:txBody>
          <a:bodyPr/>
          <a:lstStyle/>
          <a:p>
            <a:r>
              <a:t>1. 构建供应链的数字孪生模型，实时映射供应链各环节的状态和数据。</a:t>
            </a:r>
          </a:p>
          <a:p>
            <a:r>
              <a:t>2. 利用数字孪生模型进行模拟和优化，帮助企业预测和评估不同的决策方案对供应链的影响。</a:t>
            </a:r>
          </a:p>
          <a:p>
            <a:r>
              <a:t>3. 通过数字孪生技术实现供应链的可视化，帮助企业直观地了解供应链的运行情况，并及时发现和解决问题。</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https://d.book118.com/585122213134011120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智能物流系统概述</vt:lpstr>
      <vt:lpstr> 智能物流系统概述</vt:lpstr>
      <vt:lpstr> 智能物流系统在供应链管理中的优势</vt:lpstr>
      <vt:lpstr> 智能物流系统在供应链管理中的优势</vt:lpstr>
      <vt:lpstr> 智能物流系统在供应链管理中的优势</vt:lpstr>
      <vt:lpstr> 智能物流系统在供应链管理中的优势</vt:lpstr>
      <vt:lpstr> 智能物流系统在供应链中的具体应用</vt:lpstr>
      <vt:lpstr> 智能物流系统在供应链中的具体应用</vt:lpstr>
      <vt:lpstr> 智能物流系统在供应链中的具体应用</vt:lpstr>
      <vt:lpstr> 智能物流系统在供应链中的具体应用</vt:lpstr>
      <vt:lpstr> 智能物流系统与供应链管理协同优化的关键技术</vt:lpstr>
      <vt:lpstr> 智能物流系统与供应链管理协同优化的关键技术</vt:lpstr>
      <vt:lpstr> 智能物流系统与供应链管理协同优化的关键技术</vt:lpstr>
      <vt:lpstr> 智能物流系统与供应链管理协同优化的关键技术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2024-09-22T22:28:12.208</cp:lastPrinted>
  <dcterms:created xsi:type="dcterms:W3CDTF">2024-09-22T14:28:12Z</dcterms:created>
  <dcterms:modified xsi:type="dcterms:W3CDTF">2024-09-22T14:28:14Z</dcterms:modified>
</cp:coreProperties>
</file>