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9F79D9-4B11-403B-B9A7-66F54403B9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36E07B-8D5E-4DAD-9C83-0582D478C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B8ADDE-4C8A-4720-83CF-FF8A37A09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20B0C0-E664-43DC-A529-83A9EF7EA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A36B5D-ECCE-4440-AD41-2F739E77BE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12EB58-C1E3-4969-98FD-4D534A9174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389F01-E617-4E3D-99CC-848C29B3F2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14BAAC-B444-4DA4-A831-7EDDC36FB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155353-B945-4E08-8A8D-7B8DC00F2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465D8-346B-4E9C-B20A-FED418961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7FF952-728F-49CF-BD09-9491B46D2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2331011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静脉通路并发症的护理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静脉通路并发症概述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常见静脉通路并发症</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静脉通路并发症的预防与护理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特殊静脉通路并发症及护理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静脉通路并发症的监测与评估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静脉通路并发症概述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静脉通路并发症是指在进行静脉治疗过程中发生的意外情况或不良反应，包括但不限于静脉炎、静脉血栓形成、渗漏、感染等。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根据发生原因和临床表现，静脉通路并发症可分为机械性、化学性、感染性等类型。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发生原因与机制</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机械性并发症</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多由于导管材质、置管技术、导管固定等因素导致，如导管打折、导管断裂等。</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化学性并发症</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与药物性质、输液速度、溶液酸碱度等有关，如静脉炎、静脉血栓形成等。</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感染性并发症</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多由于操作时无菌技术不严格、导管留置时间过长等因素引起，如导管相关性感染。</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对患者的影响</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生理影响</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给患者带来焦虑、恐惧等不良情绪，影响治疗依从性和生活质量。</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心理影响</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治疗影响</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可能导致治疗时间延长、效果降低，甚至危及生命安全。</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可能导致局部组织损伤、疼痛、肿胀等症状，严重时可影响血液循环。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常见静脉通路并发症</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静脉炎</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静脉炎是静脉输液过程中常见的并发症，主要表现为局部红肿、疼痛，严重时可出现静脉硬结。</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总结词</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静脉炎的发生与多种因素有关，如药物刺激、静脉导管材质、操作技术等。护理时应选择适当的导管材质，规范操作技术，避免在炎症或感染部位进行穿刺。对于已发生的静脉炎，可采用局部热敷、硫酸镁湿敷等方法缓解症状。</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详细描述</a:t>
              </a:r>
            </a:p>
          </p:txBody>
        </p:sp>
      </p:grpSp>
      <p:pic>
        <p:nvPicPr>
          <p:cNvPr id="34" name="Picture 34"/>
          <p:cNvPicPr>
            <a:picLocks noChangeAspect="1"/>
          </p:cNvPicPr>
          <p:nvPr/>
        </p:nvPicPr>
        <p:blipFill>
          <a:blip r:embed="rId3"/>
          <a:srcRect l="20746" r="20746"/>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26125" r="26125"/>
          <a:stretch>
            <a:fillRect/>
          </a:stretch>
        </p:blipFill>
        <p:spPr>
          <a:xfrm>
            <a:off x="293665" y="3514624"/>
            <a:ext cx="2857500" cy="2857500"/>
          </a:xfrm>
          <a:prstGeom prst="ellipse">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渗漏是指输液过程中药液渗出至皮下组织的现象，可导致局部肿胀、疼痛。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渗漏的发生多由于导管滑出、针头脱落或输液压力过高所致。护理时应加强观察，确保导管固定稳妥，及时处理针头脱落等问题。发生渗漏后，应立即停止输液，抬高患肢，局部冷敷，以减轻肿胀和疼痛。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渗漏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63" r="25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血栓形成是指血液在静脉内异常凝集，形成血栓，阻塞血管，导致肢体肿胀、疼痛。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血栓形成与长期卧床、肢体活动减少等因素有关。护理时应定期为患者进行肢体按摩，促进血液循环。对于已形成的血栓，应根据患者情况采取溶栓或手术取栓等治疗措施。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血栓形成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感染是静脉输液过程中常见的并发症，可导致局部红肿、疼痛，严重时可引起全身感染。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感染的发生与导管插入时间过长、操作过程无菌观念不强等因素有关。护理时应严格遵守无菌操作原则，定期更换导管和敷料，保持穿刺部位清洁干燥。对于已发生的感染，应加强局部护理，遵医嘱使用抗生素进行治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空气栓塞是指空气进入血液循环，阻塞血管，导致严重缺氧甚至死亡的危急情况。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空气栓塞的发生多由于导管连接不紧密或操作不当所致。护理时应确保导管连接紧密，及时处理漏气现象。在更换液体时，应先夹闭导管再拔出液体瓶塞。一旦发生空气栓塞，应立即停止输液，让患者左侧卧位，并给予高流量氧气吸入，必要时进行心肺复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空气栓塞</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静脉通路并发症的预防与护理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选择合适的血管，避免在同一部位反复穿刺；提高穿刺技术，确保一次成功；严格执行无菌操作，防止感染。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如发生静脉炎，应立即停止输液，抬高患肢；局部冷敷或热敷，缓解疼痛和肿胀；遵医嘱使用抗炎药物或外用药膏。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静脉炎的预防与护理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静脉炎的护理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静脉炎的预防</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750" r="14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选择弹性好、充盈度适宜的血管；避免在关节、神经和肌腱部位穿刺；避免输液过快或过慢。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渗漏的预防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如发生渗漏，应立即停止输液，抬高患肢；局部冷敷或热敷，缓解肿胀和疼痛；遵医嘱使用药物促进渗漏吸收。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渗漏的护理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渗漏的预防与护理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https://d.book118.com/585123310113011103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2024-09-12T15:25:26.963</cp:lastPrinted>
  <dcterms:created xsi:type="dcterms:W3CDTF">2024-09-12T07:25:26Z</dcterms:created>
  <dcterms:modified xsi:type="dcterms:W3CDTF">2024-09-12T07:25:29Z</dcterms:modified>
</cp:coreProperties>
</file>