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B457347-B002-42F4-A2C7-2A15CB8231B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D126FB1-FE78-434E-A447-3158B5AB9A8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D9FFBDA-BD44-492D-B9A4-95751CA5761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E0E1160-5C55-4E15-87B5-5F585BF3C10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EA99CE3-8BE4-41D6-AE1C-9625C4EE030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9D02CB9-F870-46AE-95D9-E571A826B2D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A0AE90D-44C8-4775-B053-B18EA552995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448EADC-B544-4B5E-A55E-CE3142F77E5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1F77454-68BA-42A8-BF62-954BEFB3F11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9790D98-3BA3-4B07-A64A-6EA9D51DE3A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2BBA9FF-6998-4E99-AFB2-2543C80ABE0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8513130013401112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17451" y="1574432"/>
            <a:ext cx="6939686"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solidFill>
                <a:latin typeface="Arial"/>
                <a:ea typeface="Arial"/>
                <a:cs typeface="Arial"/>
              </a:rPr>
              <a:t>95企业规范化管理培训的企业社会责任</a:t>
            </a:r>
          </a:p>
        </p:txBody>
      </p:sp>
      <p:sp>
        <p:nvSpPr>
          <p:cNvPr id="3" name="TextBox 3"/>
          <p:cNvSpPr txBox="1"/>
          <p:nvPr/>
        </p:nvSpPr>
        <p:spPr>
          <a:xfrm>
            <a:off x="717451" y="5208092"/>
            <a:ext cx="3196742"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solidFill>
                <a:latin typeface="Arial"/>
                <a:ea typeface="Arial"/>
                <a:cs typeface="Arial"/>
              </a:rPr>
              <a:t>汇报人：XX</a:t>
            </a:r>
          </a:p>
        </p:txBody>
      </p:sp>
      <p:sp>
        <p:nvSpPr>
          <p:cNvPr id="4" name="TextBox 4"/>
          <p:cNvSpPr txBox="1"/>
          <p:nvPr/>
        </p:nvSpPr>
        <p:spPr>
          <a:xfrm>
            <a:off x="717451" y="5689900"/>
            <a:ext cx="3489350"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solidFill>
                <a:latin typeface="Arial"/>
                <a:ea typeface="Arial"/>
                <a:cs typeface="Arial"/>
              </a:rPr>
              <a:t>2023-12-23</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企业社会责任概述</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企业规范化管理培训与企业社会责任的关系</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企业规范化管理培训的核心内容</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企业在承担社会责任方面的挑战与对策</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企业规范化管理培训的实践与探索</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结论与展望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solidFill>
                <a:latin typeface="Arial"/>
                <a:ea typeface="Arial"/>
                <a:cs typeface="Arial"/>
              </a:rPr>
              <a:t>引言</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a:pPr algn="ctr">
                <a:defRPr/>
              </a:pPr>
              <a:r>
                <a:rPr lang="en-US" sz="2940">
                  <a:solidFill>
                    <a:srgbClr val="FFFFFF"/>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目的和背景</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提升企业社会责任意识</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95企业规范化管理培训旨在加强企业对社会责任的认识，推动企业积极履行社会责任，提升企业社会形象。</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促进企业可持续发展</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通过规范化管理培训，企业可以建立科学的管理体系，提高运营效率，降低经营风险，进而实现企业可持续发展。</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应对法规政策要求</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随着法规政策对企业社会责任的要求越来越严格，企业需要通过规范化管理培训，确保自身经营行为符合法规政策要求。</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企业社会责任实践</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详细阐述95企业在履行社会责任方面的具体实践，如关爱员工、优质客户服务、环境保护、社区公益等方面的举措。</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企业社会责任理念</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介绍95企业规范化管理培训中涉及的企业社会责任理念，包括企业对员工、客户、环境、社区等方面的责任。</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企业社会责任绩效</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汇报95企业通过规范化管理培训在履行社会责任方面所取得的绩效，如员工满意度、客户满意度、环境指标、社会评价等方面的改善和提升。</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pic>
        <p:nvPicPr>
          <p:cNvPr id="17" name="Picture 17"/>
          <p:cNvPicPr>
            <a:picLocks noChangeAspect="1"/>
          </p:cNvPicPr>
          <p:nvPr/>
        </p:nvPicPr>
        <p:blipFill>
          <a:blip r:embed="rId2">
            <a:alphaModFix/>
          </a:blip>
          <a:srcRect l="12500" r="12500"/>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2500" r="12500"/>
          <a:stretch>
            <a:fillRect/>
          </a:stretch>
        </p:blipFill>
        <p:spPr>
          <a:xfrm>
            <a:off x="5358287" y="1416742"/>
            <a:ext cx="1475427" cy="1475427"/>
          </a:xfrm>
          <a:prstGeom prst="ellipse">
            <a:avLst/>
          </a:prstGeom>
        </p:spPr>
      </p:pic>
      <p:pic>
        <p:nvPicPr>
          <p:cNvPr id="19" name="Picture 19"/>
          <p:cNvPicPr>
            <a:picLocks noChangeAspect="1"/>
          </p:cNvPicPr>
          <p:nvPr/>
        </p:nvPicPr>
        <p:blipFill>
          <a:blip r:embed="rId4">
            <a:alphaModFix/>
          </a:blip>
          <a:srcRect l="16667" r="16667"/>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汇报范围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solidFill>
                <a:latin typeface="Arial"/>
                <a:ea typeface="Arial"/>
                <a:cs typeface="Arial"/>
              </a:rPr>
              <a:t>企业社会责任概述</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solidFill>
                <a:latin typeface="Arial"/>
                <a:ea typeface="Arial"/>
                <a:cs typeface="Arial"/>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企业作为经济组织，其基本责任是创造经济价值，为股东和投资者提供回报。</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企业的经济责任</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pic>
        <p:nvPicPr>
          <p:cNvPr id="9" name="Picture 9"/>
          <p:cNvPicPr>
            <a:picLocks noChangeAspect="1"/>
          </p:cNvPicPr>
          <p:nvPr/>
        </p:nvPicPr>
        <p:blipFill>
          <a:blip r:embed="rId2"/>
          <a:srcRect l="8850" r="885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企业的法律责任</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pic>
        <p:nvPicPr>
          <p:cNvPr id="15" name="Picture 15"/>
          <p:cNvPicPr>
            <a:picLocks noChangeAspect="1"/>
          </p:cNvPicPr>
          <p:nvPr/>
        </p:nvPicPr>
        <p:blipFill>
          <a:blip r:embed="rId3"/>
          <a:srcRect l="13667" r="13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企业的伦理责任</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pic>
        <p:nvPicPr>
          <p:cNvPr id="20" name="Picture 20"/>
          <p:cNvPicPr>
            <a:picLocks noChangeAspect="1"/>
          </p:cNvPicPr>
          <p:nvPr/>
        </p:nvPicPr>
        <p:blipFill>
          <a:blip r:embed="rId4"/>
          <a:srcRect l="18750" r="1875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企业必须在法律框架内运营，遵守所有适用的法律法规，尊重和保护员工的权益。</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除了经济和法律责任外，企业还应承担道德和伦理责任，避免对环境和社区造成负面影响。</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企业社会责任的定义</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积极履行企业社会责任可以提升企业的形象和声誉，增强消费者对企业的信任度和好感度。</a:t>
            </a:r>
          </a:p>
        </p:txBody>
      </p:sp>
      <p:pic>
        <p:nvPicPr>
          <p:cNvPr id="5" name="Picture 5"/>
          <p:cNvPicPr>
            <a:picLocks noChangeAspect="1"/>
          </p:cNvPicPr>
          <p:nvPr/>
        </p:nvPicPr>
        <p:blipFill>
          <a:blip r:embed="rId2"/>
          <a:srcRect l="13379" r="13379"/>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pic>
        <p:nvPicPr>
          <p:cNvPr id="7" name="Picture 7"/>
          <p:cNvPicPr>
            <a:picLocks noChangeAspect="1"/>
          </p:cNvPicPr>
          <p:nvPr/>
        </p:nvPicPr>
        <p:blipFill>
          <a:blip r:embed="rId3"/>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pic>
        <p:nvPicPr>
          <p:cNvPr id="9" name="Picture 9"/>
          <p:cNvPicPr>
            <a:picLocks noChangeAspect="1"/>
          </p:cNvPicPr>
          <p:nvPr/>
        </p:nvPicPr>
        <p:blipFill>
          <a:blip r:embed="rId4"/>
          <a:srcRect l="16724" r="16724"/>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提升企业形象</a:t>
            </a:r>
          </a:p>
        </p:txBody>
      </p:sp>
      <p:sp>
        <p:nvSpPr>
          <p:cNvPr id="11" name="AutoShape 11"/>
          <p:cNvSpPr/>
          <p:nvPr/>
        </p:nvSpPr>
        <p:spPr>
          <a:xfrm>
            <a:off x="1235229"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企业社会责任关注环境、社会和治理等方面，有助于推动企业实现可持续发展。</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促进可持续发展</a:t>
            </a:r>
          </a:p>
        </p:txBody>
      </p:sp>
      <p:sp>
        <p:nvSpPr>
          <p:cNvPr id="16" name="AutoShape 16"/>
          <p:cNvSpPr/>
          <p:nvPr/>
        </p:nvSpPr>
        <p:spPr>
          <a:xfrm>
            <a:off x="4639660" y="4350852"/>
            <a:ext cx="97536" cy="975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企业社会责任强调企业与社会的互动和合作，通过创造共享价值实现企业与社会的共同发展。</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创造共享价值</a:t>
            </a:r>
          </a:p>
        </p:txBody>
      </p:sp>
      <p:sp>
        <p:nvSpPr>
          <p:cNvPr id="21" name="AutoShape 21"/>
          <p:cNvSpPr/>
          <p:nvPr/>
        </p:nvSpPr>
        <p:spPr>
          <a:xfrm>
            <a:off x="8309741"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企业社会责任的重要性</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企业社会责任的概念起源于20世纪初的美国，当时主要关注企业的慈善捐赠和社区服务。</a:t>
            </a:r>
          </a:p>
        </p:txBody>
      </p:sp>
      <p:pic>
        <p:nvPicPr>
          <p:cNvPr id="6" name="Picture 6"/>
          <p:cNvPicPr>
            <a:picLocks noChangeAspect="1"/>
          </p:cNvPicPr>
          <p:nvPr/>
        </p:nvPicPr>
        <p:blipFill>
          <a:blip r:embed="rId2"/>
          <a:srcRect l="13333" r="13333"/>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solidFill>
                <a:latin typeface="Microsoft Yahei"/>
                <a:ea typeface="Microsoft Yahei"/>
                <a:cs typeface="Microsoft Yahei"/>
              </a:rPr>
              <a:t>起源阶段</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随着社会对企业行为的关注和要求的提高，企业社会责任逐渐扩展到环境保护、劳工权益、反腐败等领域。</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发展阶段</a:t>
            </a:r>
          </a:p>
        </p:txBody>
      </p:sp>
      <p:pic>
        <p:nvPicPr>
          <p:cNvPr id="10" name="Picture 10"/>
          <p:cNvPicPr>
            <a:picLocks noChangeAspect="1"/>
          </p:cNvPicPr>
          <p:nvPr/>
        </p:nvPicPr>
        <p:blipFill>
          <a:blip r:embed="rId3"/>
          <a:srcRect t="12500" b="12500"/>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8000" r="1800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随着经济全球化的加速，企业社会责任逐渐成为全球共识，国际组织和跨国公司纷纷制定相关标准和规范。</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全球化阶段</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企业社会责任的历史与发展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solidFill>
                <a:latin typeface="Arial"/>
                <a:ea typeface="Arial"/>
                <a:cs typeface="Arial"/>
              </a:rPr>
              <a:t>企业规范化管理培训与企业社会责任的关系</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solidFill>
                <a:latin typeface="Arial"/>
                <a:ea typeface="Arial"/>
                <a:cs typeface="Arial"/>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通过规范化管理培训，企业能够深入了解社会责任的重要性，从而增强道德意识，更加关注社会、环境和利益相关者的权益。</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solidFill>
                <a:latin typeface="Microsoft Yahei"/>
                <a:ea typeface="Microsoft Yahei"/>
                <a:cs typeface="Microsoft Yahei"/>
              </a:rPr>
              <a:t>提升企业道德意识</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规范化管理培训有助于企业建立完善的管理体系，确保企业在运营过程中遵守法律法规，关注员工福利，保障生产安全，从而提高企业的社会声誉。</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solidFill>
                <a:latin typeface="Microsoft Yahei"/>
                <a:ea typeface="Microsoft Yahei"/>
                <a:cs typeface="Microsoft Yahei"/>
              </a:rPr>
              <a:t>完善内部管理体系</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规范化管理培训能够引导企业将社会责任融入企业战略和日常经营中，推动企业实现经济、社会和环境综合价值的最大化，助力可持续发展。</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solidFill>
                <a:latin typeface="Microsoft Yahei"/>
                <a:ea typeface="Microsoft Yahei"/>
                <a:cs typeface="Microsoft Yahei"/>
              </a:rPr>
              <a:t>促进可持续发展</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规范化管理培训对企业社会责任的促进作用</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企业社会责任要求规范化管理培训内容应包括道德、法律、环境和利益相关者管理等方面，确保企业在各个层面都能履行社会责任。</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solidFill>
                <a:latin typeface="Microsoft Yahei"/>
                <a:ea typeface="Microsoft Yahei"/>
                <a:cs typeface="Microsoft Yahei"/>
              </a:rPr>
              <a:t>培训内容要求</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为了更好地履行企业社会责任，规范化管理培训应采用多种培训方式，如线上课程、线下研讨会、实地考察等，以提高培训效果和质量。</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solidFill>
                <a:latin typeface="Microsoft Yahei"/>
                <a:ea typeface="Microsoft Yahei"/>
                <a:cs typeface="Microsoft Yahei"/>
              </a:rPr>
              <a:t>培训方式要求</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企业社会责任要求企业对规范化管理培训效果进行评估，确保培训成果能够真正转化为企业的实际行动和绩效改善。</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solidFill>
                <a:latin typeface="Microsoft Yahei"/>
                <a:ea typeface="Microsoft Yahei"/>
                <a:cs typeface="Microsoft Yahei"/>
              </a:rPr>
              <a:t>培训效果评估</a:t>
            </a:r>
          </a:p>
        </p:txBody>
      </p:sp>
      <p:pic>
        <p:nvPicPr>
          <p:cNvPr id="9" name="Picture 9"/>
          <p:cNvPicPr>
            <a:picLocks noChangeAspect="1"/>
          </p:cNvPicPr>
          <p:nvPr/>
        </p:nvPicPr>
        <p:blipFill>
          <a:blip r:embed="rId2"/>
          <a:srcRect l="14648" r="14648"/>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企业社会责任对规范化管理培训的要求</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pic>
        <p:nvPicPr>
          <p:cNvPr id="3" name="Picture 3"/>
          <p:cNvPicPr>
            <a:picLocks noChangeAspect="1"/>
          </p:cNvPicPr>
          <p:nvPr/>
        </p:nvPicPr>
        <p:blipFill>
          <a:blip r:embed="rId2">
            <a:alphaModFix amt="70000"/>
          </a:blip>
          <a:srcRect l="12500" r="125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案例一</a:t>
            </a:r>
          </a:p>
        </p:txBody>
      </p:sp>
      <p:sp>
        <p:nvSpPr>
          <p:cNvPr id="5" name="AutoShape 5"/>
          <p:cNvSpPr/>
          <p:nvPr/>
        </p:nvSpPr>
        <p:spPr>
          <a:xfrm>
            <a:off x="3908867" y="1360418"/>
            <a:ext cx="701468" cy="550104"/>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某知名跨国公司通过开展规范化管理培训，成功地将企业社会责任融入企业战略和日常经营中，实现了经济、社会和环境综合价值的最大化。</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案例二</a:t>
            </a:r>
          </a:p>
        </p:txBody>
      </p:sp>
      <p:sp>
        <p:nvSpPr>
          <p:cNvPr id="11" name="AutoShape 11"/>
          <p:cNvSpPr/>
          <p:nvPr/>
        </p:nvSpPr>
        <p:spPr>
          <a:xfrm>
            <a:off x="3469283" y="3099207"/>
            <a:ext cx="701468" cy="550104"/>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一家国内大型企业在规范化管理培训中注重员工参与和利益相关者管理，通过改善员工福利、关注客户需求和保护环境等措施，赢得了社会各界的广泛赞誉。</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案例三</a:t>
            </a:r>
          </a:p>
        </p:txBody>
      </p:sp>
      <p:sp>
        <p:nvSpPr>
          <p:cNvPr id="17" name="AutoShape 17"/>
          <p:cNvSpPr/>
          <p:nvPr/>
        </p:nvSpPr>
        <p:spPr>
          <a:xfrm>
            <a:off x="3068208" y="4837996"/>
            <a:ext cx="701468" cy="550104"/>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某行业领军企业将规范化管理培训与社会责任实践相结合，积极推动行业内的合作与交流，共同提升整个行业的社会责任履行水平。</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案例分析</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solidFill>
                <a:latin typeface="Arial"/>
                <a:ea typeface="Arial"/>
                <a:cs typeface="Arial"/>
              </a:rPr>
              <a:t>企业规范化管理培训的核心内容</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solidFill>
                <a:latin typeface="Arial"/>
                <a:ea typeface="Arial"/>
                <a:cs typeface="Arial"/>
              </a:rPr>
              <a:t>04</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https://d.book118.com/585131300134011122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84</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2024-09-25T21:29:07.968</cp:lastPrinted>
  <dcterms:created xsi:type="dcterms:W3CDTF">2024-09-25T13:29:07Z</dcterms:created>
  <dcterms:modified xsi:type="dcterms:W3CDTF">2024-09-25T13:29:10Z</dcterms:modified>
</cp:coreProperties>
</file>