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CF32C3-4DFD-4CFE-B2F8-290B82801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8EF5EE-F75C-4AC6-BA7B-D22558638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EA2239-1F60-4F7D-A73B-2849BFB06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A8AB8E-27D2-4D83-A9C9-CF18EC849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26FCDA-0C57-43E3-84CA-DB2903E0B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7FA9B5-1987-46C3-B554-06F3E6FBB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0E3436-8CD5-481C-B994-FDFAD6E8B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A21FC9-01FE-419C-BA08-540C65F3E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DFC096-0819-4173-AFC7-91F1BA3B0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B263DE-9090-4737-A99F-98D81A792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A9A18A-B03C-4A3C-9D8B-5DFFE3DD0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5132022341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心内科冠心病教学查房ppt课件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冠心病诊断与评估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冠心病患者护理与康复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冠心病预防与控制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冠心病全称为冠状动脉粥样硬化性心脏病，是指冠状动脉粥样硬化的基础上，发生冠状动脉狭窄或阻塞，导致心肌缺血、缺氧或坏死而引起的心脏病。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冠心病主要分为急性心肌梗死和心绞痛两大类，其中心绞痛又可以分为稳定型和不稳定型。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2389" b="2389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冠心病的主要症状是胸痛，通常在胸骨后或心前区出现压迫性疼痛，可放射至左肩、左上肢前内侧等部位，常因体力劳动或情绪激动等诱发。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冠心病的体征主要包括心界向左下扩大，心尖区可闻及收缩期杂音等。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冠心病的症状与体征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冠心病多见于中老年人，随着年龄的增长，动脉粥样硬化的程度逐渐加重。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男性比女性更容易患冠心病，可能与男性体内雌激素水平较低有关。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家族史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家族中有冠心病、心肌梗死等心血管疾病史的人，患病风险较高。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吸烟是冠心病的重要危险因素之一，吸烟者的患病风险比不吸烟者高。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高血压患者动脉粥样硬化的程度较重，容易发生冠状动脉狭窄或阻塞。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高血脂患者血液中的胆固醇和甘油三酯水平较高，容易形成动脉粥样硬化斑块。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冠心病的危险因素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冠心病诊断与评估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冠状动脉造影：金标准，可明确冠状动脉狭窄程度和病变范围。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心电图和心肌酶学检查：辅助诊断急性心肌梗死。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冠心病诊断方法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冠状动脉CTA：无创检查，可评估冠状动脉钙化和斑块情况。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核素心肌显像和超声心动图：评估心肌缺血和存活心肌。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采用CCS心绞痛分级标准，评估心绞痛严重程度。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心绞痛症状评估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采用NYHA心功能分级标准，评估患者活动耐量和心衰程度。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心功能评估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根据患者情况，采用风险评估模型如GRACE积分等，预测患者未来心血管事件风险。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预后评估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冠心病评估标准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冠心病患者的生活质量评估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健康调查简表（SF-36）：评估患者生理和心理健康状况。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西雅图心绞痛问卷：评估心绞痛对生活质量的影响。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明尼苏达心绞痛生活质量问卷：专门针对心绞痛患者的生活质量评估。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冠心病治疗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https://d.book118.com/585132022341011040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2024-09-01T08:06:09.145</cp:lastPrinted>
  <dcterms:created xsi:type="dcterms:W3CDTF">2024-09-01T00:06:09Z</dcterms:created>
  <dcterms:modified xsi:type="dcterms:W3CDTF">2024-09-01T00:06:11Z</dcterms:modified>
</cp:coreProperties>
</file>