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B715D8-ABCB-4C07-8C1B-C1FF256B9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C2D4AD-D15F-4AE2-BA3E-C5544C07A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324A5A-38B6-4468-B4EE-BB3A2FC667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632F4E-5D31-433C-BD0D-40FFEF5BF4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AE1D72-00C7-4B57-AD76-97645FD07B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DC9AC7-DF27-436D-A2D5-778BAD81AB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4A013E-247F-4426-B1ED-4E629923C1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FF6CC7-124D-42E9-9850-1830FA70B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790768-3B5E-4A77-89B3-732F8D0A42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8FA06-F406-4AE1-9D81-8129879C2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AEF0D-D463-4896-A282-5B17F1801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3320412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自媒体账号运营中的伦理与责任问题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自媒体账号运营概述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自媒体账号运营中的伦理问题</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自媒体账号运营中的责任问题</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自媒体账号运营伦理与责任的实践建议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自媒体账号运营概述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自媒体是指个人或小团队通过互联网平台发布和分享内容的媒介形式。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个性化、自主性、互动性强，传播速度快，受众广泛。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通过自媒体账号的运营，可以展示个人特色和价值，树立个人品牌形象。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建立个人品牌</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通过优质内容的创作和传播，吸引更多关注和粉丝，扩大自身影响力。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扩大影响力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自媒体账号的运营可以为个人带来广告、赞助等商业机会，实现商业价值。</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创造商业价值</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自媒体账号运营的重要性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博客、论坛等形式的自媒体出现，以文字为主要内容形式。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早期自媒体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社交媒体时代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4875" r="4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专业化发展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微博、微信、抖音等社交媒体平台的兴起，自媒体内容形式多样化。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随着自媒体行业的竞争加剧，专业化、垂直化的自媒体账号逐渐涌现。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自媒体账号运营的历史与发展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自媒体账号运营中的伦理问题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自媒体账号在发布内容时，必须遵循真实、公正、客观的原则，不得发布虚假、误导性信息，维护公共利益和良好的社会秩序。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媒体账号在发布内容时，必须确保所提供的信息真实可靠，不得故意歪曲事实或隐瞒真相。对于涉及公共利益和社会秩序的内容，自媒体账号应当公正地表达意见，不偏袒任何一方。同时，自媒体账号在报道新闻或事件时，应当尽可能客观地呈现事实，避免主观臆断和偏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内容伦理：真实、公正与客观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隐私伦理：尊重个人隐私与保护个人信息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自媒体账号在运营过程中，应当尊重个人隐私，保护个人信息，不得非法获取、泄露或滥用他人的个人信息。</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媒体账号在收集、使用或披露个人信息时，必须遵循法律法规和伦理规范，确保个人信息的安全和保密性。同时，自媒体账号应当尊重个人隐私权，避免侵犯他人的隐私生活和家庭生活。在必要情况下，自媒体账号应当对涉及个人隐私的内容进行适当处理或模糊处理，以保护个人隐私和信息安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自媒体账号在发布内容时，应当尊重他人的知识产权，遵守版权法律法规，不得侵犯他人的版权。同时，自媒体账号也应当合理引用他人的作品，注明出处，尊重原创作者的权益。</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账号在发布内容时，必须遵守版权法律法规，确保所使用的作品不侵犯任何版权。对于他人创作的作品，自媒体账号应当尊重原创作者的权益，注明出处，并尽可能获得原创作者的许可或授权。同时，自媒体账号也应当合理引用他人的作品，避免过度引用或抄袭他人的创作成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版权伦理：尊重原创与合理引用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https://d.book118.com/585133204120011123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2024-09-27T03:11:25.873</cp:lastPrinted>
  <dcterms:created xsi:type="dcterms:W3CDTF">2024-09-26T19:11:25Z</dcterms:created>
  <dcterms:modified xsi:type="dcterms:W3CDTF">2024-09-26T19:11:27Z</dcterms:modified>
</cp:coreProperties>
</file>