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26D604-5FDD-414D-B2C4-860F5AC62D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47E475-E136-4150-94D7-FE860E3045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1C2F6C-02B3-4518-8629-B9E5CBC384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E2E272-ABEB-4008-86ED-73CE0960EE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CDA475-EAD4-4934-ACF1-23E14A0D9D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B62F92-83D9-4572-A444-485634CC88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3C471A-9745-4CF0-B3CB-C71C5F6B7F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0330D8-213C-4C7E-B2C1-A9E9CE91A4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8D5EEB-08E9-4813-85B0-C3B72CC00B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9BC94A-3CE2-40C1-ACCB-15FEF5FDB4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367194-FE8F-4495-86AE-4FC9AFE786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13422434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受约束的回归模型</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汇报人：AA</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受约束回归模型基本概念</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模型构建与求解方法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模型评估与优化策略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挑战与解决方案</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9741" r="9741"/>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阐述受约束回归模型的基本原理和应用场景</a:t>
            </a:r>
          </a:p>
        </p:txBody>
      </p:sp>
      <p:pic>
        <p:nvPicPr>
          <p:cNvPr id="5" name="Picture 5"/>
          <p:cNvPicPr>
            <a:picLocks noChangeAspect="1"/>
          </p:cNvPicPr>
          <p:nvPr/>
        </p:nvPicPr>
        <p:blipFill>
          <a:blip r:embed="rId4"/>
          <a:srcRect l="16675" r="16675"/>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分析受约束回归模型的优势和不足</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探讨受约束回归模型在实际问题中的解决方案</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2413" r="12413"/>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6524" r="16524"/>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16631" r="16631"/>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9722" r="19722"/>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受约束回归模型的基本概念和原理</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常见的受约束回归模型方法及其特点</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受约束回归模型在实际问题中的应用案例</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受约束回归模型的未来发展趋势和展望</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受约束回归模型基本概念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5820196" y="3941016"/>
            <a:ext cx="553402" cy="457486"/>
            <a:chOff x="5820196" y="3941016"/>
            <a:chExt cx="553402" cy="457486"/>
          </a:xfrm>
        </p:grpSpPr>
        <p:sp>
          <p:nvSpPr>
            <p:cNvPr id="14" name="Freeform 14"/>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5" name="TextBox 15"/>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16" name="TextBox 16"/>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约束条件</a:t>
            </a:r>
          </a:p>
        </p:txBody>
      </p:sp>
      <p:sp>
        <p:nvSpPr>
          <p:cNvPr id="17" name="TextBox 17"/>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优化问题</a:t>
            </a:r>
          </a:p>
        </p:txBody>
      </p:sp>
      <p:sp>
        <p:nvSpPr>
          <p:cNvPr id="18" name="TextBox 18"/>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灵活性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41" name="TextBox 41"/>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模型中引入特定的约束条件，用于限制模型参数的自由度。</a:t>
            </a:r>
          </a:p>
        </p:txBody>
      </p:sp>
      <p:sp>
        <p:nvSpPr>
          <p:cNvPr id="42" name="TextBox 42"/>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受约束回归模型是一种在回归分析中引入约束条件的统计模型。这些约束条件可以是线性的，也可以是非线性的，用于限制模型参数的取值范围或参数之间的关系。</a:t>
            </a:r>
          </a:p>
        </p:txBody>
      </p:sp>
      <p:sp>
        <p:nvSpPr>
          <p:cNvPr id="43" name="TextBox 43"/>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通过调整约束条件，可以灵活地控制模型的复杂度和拟合能力。</a:t>
            </a:r>
          </a:p>
        </p:txBody>
      </p:sp>
      <p:sp>
        <p:nvSpPr>
          <p:cNvPr id="44" name="TextBox 44"/>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模型的求解通常转化为一个带约束条件的优化问题，如带约束的最小二乘法。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参数约束</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模型复杂度</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求解方法</a:t>
            </a:r>
          </a:p>
        </p:txBody>
      </p:sp>
      <p:pic>
        <p:nvPicPr>
          <p:cNvPr id="5" name="Picture 5"/>
          <p:cNvPicPr>
            <a:picLocks noChangeAspect="1"/>
          </p:cNvPicPr>
          <p:nvPr/>
        </p:nvPicPr>
        <p:blipFill>
          <a:blip r:embed="rId2"/>
          <a:srcRect t="12500" b="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1993" b="11993"/>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与普通回归模型区别</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普通回归模型对参数没有特定的约束，而受约束回归模型则要求参数满足一定的条件。</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受约束回归模型通过引入约束条件，可以降低模型的复杂度，防止过拟合。</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普通回归模型通常使用最小二乘法进行求解，而受约束回归模型则需要使用特定的优化算法来求解带约束的优化问题。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3417" b="341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在经济学中，受约束回归模型常用于估计需求函数或供给函数，其中价格弹性等经济参数需要满足一定的约束条件。</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经济学</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在生物医学研究中，受约束回归模型可用于分析生物标志物与疾病风险之间的关系，同时考虑生物学的先验知识作为约束条件。</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生物医学</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在金融领域，受约束回归模型可用于评估投资组合的风险和收益，其中投资组合的权重需要满足一定的约束，如预算限制或风险厌恶程度。</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金融学</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应用场景举例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模型构建与求解方法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构建受约束回归模型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确定约束条件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根据问题的实际背景和专业知识，明确回归模型的约束条件，如参数范围、函数形式等。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选择适当的回归模型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根据问题的特点和数据特征，选择适当的回归模型，如线性回归、逻辑回归等。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构建模型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将约束条件融入回归模型中，形成受约束的回归模型。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通过迭代更新参数，使目标函数在约束条件下达到最小值。具体步骤包括初始化参数、计算梯度、更新参数等。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梯度下降法</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利用二阶导数信息，更快地收敛到最优解。具体步骤包括计算目标函数的一阶和二阶导数、求解线性方程组等。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牛顿法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通过逼近牛顿法中的Hessian矩阵或其逆矩阵，减少计算量，提高求解效率。具体步骤包括初始化参数、计算梯度、更新参数等。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拟牛顿法</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求解方法及步骤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0840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01</a:t>
            </a:r>
            <a:endParaRPr lang="en-US" sz="1100"/>
          </a:p>
        </p:txBody>
      </p:sp>
      <p:sp>
        <p:nvSpPr>
          <p:cNvPr id="3" name="AutoShape 3"/>
          <p:cNvSpPr/>
          <p:nvPr/>
        </p:nvSpPr>
        <p:spPr>
          <a:xfrm>
            <a:off x="350647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02</a:t>
            </a:r>
            <a:endParaRPr lang="en-US" sz="1100"/>
          </a:p>
        </p:txBody>
      </p:sp>
      <p:sp>
        <p:nvSpPr>
          <p:cNvPr id="4" name="AutoShape 4"/>
          <p:cNvSpPr/>
          <p:nvPr/>
        </p:nvSpPr>
        <p:spPr>
          <a:xfrm>
            <a:off x="6400165"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03</a:t>
            </a:r>
            <a:endParaRPr lang="en-US" sz="1100"/>
          </a:p>
        </p:txBody>
      </p:sp>
      <p:sp>
        <p:nvSpPr>
          <p:cNvPr id="5" name="AutoShape 5"/>
          <p:cNvSpPr/>
          <p:nvPr/>
        </p:nvSpPr>
        <p:spPr>
          <a:xfrm>
            <a:off x="9303192"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04</a:t>
            </a:r>
            <a:endParaRPr lang="en-US" sz="1100"/>
          </a:p>
        </p:txBody>
      </p:sp>
      <p:cxnSp>
        <p:nvCxnSpPr>
          <p:cNvPr id="6" name="Connector 6"/>
          <p:cNvCxnSpPr/>
          <p:nvPr/>
        </p:nvCxnSpPr>
        <p:spPr>
          <a:xfrm flipH="1" flipV="1">
            <a:off x="320611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flipV="1">
            <a:off x="898588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8" name="Connector 8"/>
          <p:cNvCxnSpPr/>
          <p:nvPr/>
        </p:nvCxnSpPr>
        <p:spPr>
          <a:xfrm flipH="1" flipV="1">
            <a:off x="6096000"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9" name="TextBox 9"/>
          <p:cNvSpPr txBox="1"/>
          <p:nvPr/>
        </p:nvSpPr>
        <p:spPr>
          <a:xfrm>
            <a:off x="50700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约束条件的合理性</a:t>
            </a:r>
          </a:p>
        </p:txBody>
      </p:sp>
      <p:sp>
        <p:nvSpPr>
          <p:cNvPr id="10" name="TextBox 10"/>
          <p:cNvSpPr txBox="1"/>
          <p:nvPr/>
        </p:nvSpPr>
        <p:spPr>
          <a:xfrm>
            <a:off x="340507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参数初始化的选择</a:t>
            </a:r>
          </a:p>
        </p:txBody>
      </p:sp>
      <p:sp>
        <p:nvSpPr>
          <p:cNvPr id="11" name="TextBox 11"/>
          <p:cNvSpPr txBox="1"/>
          <p:nvPr/>
        </p:nvSpPr>
        <p:spPr>
          <a:xfrm>
            <a:off x="6298774"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防止过拟合</a:t>
            </a:r>
          </a:p>
        </p:txBody>
      </p:sp>
      <p:sp>
        <p:nvSpPr>
          <p:cNvPr id="12" name="TextBox 12"/>
          <p:cNvSpPr txBox="1"/>
          <p:nvPr/>
        </p:nvSpPr>
        <p:spPr>
          <a:xfrm>
            <a:off x="9201801"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模型评估与调优</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注意事项与技巧</a:t>
              </a:r>
            </a:p>
          </p:txBody>
        </p:sp>
      </p:grpSp>
      <p:sp>
        <p:nvSpPr>
          <p:cNvPr id="35" name="TextBox 35"/>
          <p:cNvSpPr txBox="1"/>
          <p:nvPr/>
        </p:nvSpPr>
        <p:spPr>
          <a:xfrm>
            <a:off x="507009"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在设置约束条件时，应确保它们符合问题的实际背景和专业知识，避免引入不合理的约束导致模型失真。</a:t>
            </a:r>
          </a:p>
        </p:txBody>
      </p:sp>
      <p:sp>
        <p:nvSpPr>
          <p:cNvPr id="36" name="TextBox 36"/>
          <p:cNvSpPr txBox="1"/>
          <p:nvPr/>
        </p:nvSpPr>
        <p:spPr>
          <a:xfrm>
            <a:off x="3423606"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合适的参数初始化可以加速模型的收敛速度和提高求解精度。一般可以采用随机初始化、基于问题特性的初始化等方法。</a:t>
            </a:r>
          </a:p>
        </p:txBody>
      </p:sp>
      <p:sp>
        <p:nvSpPr>
          <p:cNvPr id="37" name="TextBox 37"/>
          <p:cNvSpPr txBox="1"/>
          <p:nvPr/>
        </p:nvSpPr>
        <p:spPr>
          <a:xfrm>
            <a:off x="6317301"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在构建受约束的回归模型时，应注意防止过拟合现象的发生。可以采用正则化、交叉验证等方法来避免过拟合。</a:t>
            </a:r>
          </a:p>
        </p:txBody>
      </p:sp>
      <p:sp>
        <p:nvSpPr>
          <p:cNvPr id="38" name="TextBox 38"/>
          <p:cNvSpPr txBox="1"/>
          <p:nvPr/>
        </p:nvSpPr>
        <p:spPr>
          <a:xfrm>
            <a:off x="9220328"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在求解过程中，应对模型进行评估和调优，以确保模型的准确性和稳定性。可以采用损失函数、准确率、召回率等指标来评估模型性能，并通过调整超参数等方法来优化模型。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https://d.book118.com/585134224341011104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2024-09-14T22:53:56.415</cp:lastPrinted>
  <dcterms:created xsi:type="dcterms:W3CDTF">2024-09-14T14:53:56Z</dcterms:created>
  <dcterms:modified xsi:type="dcterms:W3CDTF">2024-09-14T14:53:58Z</dcterms:modified>
</cp:coreProperties>
</file>