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4096C-6BC1-41F2-B9A5-F08C0AFF4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B1E41-08F8-4D04-B622-DBE50E4A7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18B7B-3A56-4094-91BB-5618034C0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05269-E3C9-4828-A530-6717AEE6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EA291-8559-473D-ADEB-C76283286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04DD7-83D8-4ABE-BC14-8C93B4509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4F46C-53C8-4DD1-9B13-53072DF5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08DE2-30E4-416F-A293-F8D840CCA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65553-4D0D-4363-ADE2-0E77921E4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073A1-E907-44EB-B6F4-140495326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EBBB1-DC55-4BA5-85C7-FB239E49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401122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DE9A39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75" b="1" err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药用乳糖市场发展前景分析及供需格局研究预测报告</a:t>
            </a:r>
            <a:endParaRPr lang="en-US" sz="3975" b="1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4142" cy="36612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72000" y="1923882"/>
            <a:ext cx="5740390" cy="2621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400" b="1" err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药用乳糖市场概述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457200" lvl="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400" b="1" err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药用乳糖市场供需分析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457200" lvl="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400" b="1" err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药用乳糖市场竞争格局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457200" lvl="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400" b="1" err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药用乳糖市场发展趋势与前景预测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457200" lvl="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400" b="1" err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药用乳糖市场面临的挑战与对策</a:t>
            </a:r>
            <a:endParaRPr lang="en-US" sz="2400" b="1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DE9A39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药用乳糖定义与特性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药用乳糖是一种天然存在于哺乳动物乳汁中的糖类，具有甜味和营养价值。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药用乳糖具有低热量、低血糖指数等特点，被广泛应用于药品、保健品和食品等领域。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药用乳糖的甜度适中，口感柔和，适合用于生产各种药品和保健品。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药用乳糖常作为药品的辅料，用于生产片剂、胶囊剂等。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在保健品领域，药用乳糖常作为添加剂，用于生产营养补充剂、益生菌等产品。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药用乳糖也广泛应用于食品领域，如烘焙食品、糖果、饮料等。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20世纪初，药用乳糖开始被用于药品和保健品的生产。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随着人们对健康的关注度不断提高，药用乳糖市场需求逐渐增加，生产技术也不断进步。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目前，药用乳糖市场已经进入成熟阶段，竞争格局稳定，产品质量和生产技术成为企业竞争的关键因素。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药用乳糖市场供需分析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DE9A39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药用乳糖产量及产能分布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全球药用乳糖产量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近年来，全球药用乳糖产量呈现稳步增长态势，主要受下游药品市场需求的拉动。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全球药用乳糖产能主要集中在中国、欧洲和北美等地，其中中国是全球最大的药用乳糖生产国。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随着下游药品市场的不断扩大，全球药用乳糖需求量持续增长。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全球药用乳糖需求量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在需求结构方面，药品制造是药用乳糖最主要的需求领域，其他领域如食品添加剂、化妆品等也有一定需求。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药用乳糖需求量及需求结构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供需缺口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随着需求的不断增长，全球药用乳糖市场供需缺口逐渐扩大，市场前景广阔。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供需缺口受到多种因素的影响，包括生产成本、技术水平、政策法规等。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药用乳糖市场供需缺口分析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药用乳糖市场竞争格局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DE9A39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https://d.book118.com/585140112201011034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2024-08-30T01:20:21.070</cp:lastPrinted>
  <dcterms:created xsi:type="dcterms:W3CDTF">2024-08-29T17:20:21Z</dcterms:created>
  <dcterms:modified xsi:type="dcterms:W3CDTF">2024-08-29T17:20:23Z</dcterms:modified>
</cp:coreProperties>
</file>