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045C8E-D304-435D-8033-4987EBBAC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67F3D0-BF85-4213-910A-E8C844B659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30AA49-0E4A-49D4-A643-3193AF1FAA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B04CB8-8A39-4027-81F0-696DB9D7FE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2D39CC-895E-418F-B795-4E19609D96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D27847-BCAB-4EEA-A415-FD53CD64AB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A8B854-0F88-4049-9046-898E4DB47D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AF4301-946E-44A2-8AED-DDAEE9849C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C032A0-1748-4203-BF42-7F1EF63C51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AE749F-2108-4D50-9699-3D5C4F74C9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0D2540-E9DB-44A9-860C-1ACCEB00EF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14101010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《薪酬设计方案》ppt课件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薪酬设计概述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薪酬体系设计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薪酬管理制度设计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薪酬设计案例分析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薪酬设计发展趋势与展望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薪酬设计概述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薪酬设计是指根据企业战略和人力资源规划，确定员工薪酬策略和体系的过程。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薪酬设计是对员工薪酬进行整体规划的过程，它涉及到对薪酬体系、薪酬结构、薪酬水平、薪酬调整等多个方面的决策。</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薪酬设计的目的在于吸引和留住优秀人才，激励员工提高绩效，并为企业整体发展提供支持。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通过合理的薪酬设计，企业可以吸引和留住那些具备关键技能和能力的员工，提高员工的工作积极性和工作质量，进而提升企业的整体绩效和市场竞争力。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薪酬设计应遵循公平性、激励性、竞争性、合法性和可行性等原则。</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公平性原则要求薪酬设计要确保内部公平和外部公平；激励性原则要求薪酬设计能够激发员工的积极性和创造力；竞争性原则要求企业的薪酬水平要高于市场平均水平；合法性原则要求薪酬设计要符合国家法律法规的规定；可行性原则要求薪酬设计方案要具有实际操作性和管理可行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薪酬体系设计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岗位评估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岗位评估概述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岗位评估是薪酬体系设计的基础，通过对岗位的职责、工作难度和重要性进行评估，确定岗位的相对价值。</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岗位评估方法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常见的岗位评估方法包括因素比较法、职位排序法、要素计点法等，每种方法都有其优缺点，应根据企业实际情况选择适合的方法。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岗位评估实施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岗位评估的实施需要成立专门的评估小组，制定评估标准，对所有岗位进行评估，并确保评估结果的公正性和客观性。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薪酬水平是指企业支付给员工的工资水平，包括市场薪酬调查、薪酬定位和薪酬水平调整等方面。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薪酬水平概述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市场薪酬调查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薪酬定位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通过市场薪酬调查了解同行业、同地区、同职位的薪酬水平，为企业制定合理的薪酬水平提供参考。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根据企业战略和财务状况，确定企业的薪酬定位，是领先、跟随还是滞后市场水平。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薪酬水平设计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薪酬结构是指薪酬的构成和各部分的比例关系，包括基本工资、绩效工资、奖金、福利等部分。</a:t>
            </a:r>
          </a:p>
        </p:txBody>
      </p:sp>
      <p:pic>
        <p:nvPicPr>
          <p:cNvPr id="5" name="Picture 5"/>
          <p:cNvPicPr>
            <a:picLocks noChangeAspect="1"/>
          </p:cNvPicPr>
          <p:nvPr/>
        </p:nvPicPr>
        <p:blipFill>
          <a:blip r:embed="rId2"/>
          <a:srcRect l="8125" r="81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薪酬结构概述</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根据企业战略和市场变化，定期对薪酬结构进行调整，以保持薪酬结构的合理性和竞争力。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薪酬结构调整</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薪酬结构设计应遵循公平性、激励性、竞争性和合法性等原则，确保薪酬制度的有效性和合法性。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薪酬结构设计原则</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薪酬结构设计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薪酬激励是企业通过合理的薪酬设计激发员工的工作积极性和创造力，提高企业的整体绩效。</a:t>
            </a:r>
          </a:p>
        </p:txBody>
      </p:sp>
      <p:pic>
        <p:nvPicPr>
          <p:cNvPr id="6" name="Picture 6"/>
          <p:cNvPicPr>
            <a:picLocks noChangeAspect="1"/>
          </p:cNvPicPr>
          <p:nvPr/>
        </p:nvPicPr>
        <p:blipFill>
          <a:blip r:embed="rId2"/>
          <a:srcRect l="14958" r="149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薪酬激励概述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通过股票期权、员工持股计划等方式，激励员工关注企业的长期发展，提高企业的稳定性和凝聚力。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长期激励计划</a:t>
            </a:r>
          </a:p>
        </p:txBody>
      </p:sp>
      <p:pic>
        <p:nvPicPr>
          <p:cNvPr id="10" name="Picture 10"/>
          <p:cNvPicPr>
            <a:picLocks noChangeAspect="1"/>
          </p:cNvPicPr>
          <p:nvPr/>
        </p:nvPicPr>
        <p:blipFill>
          <a:blip r:embed="rId3"/>
          <a:srcRect l="3167" r="31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292" r="10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非物质激励包括晋升机会、培训机会、工作环境改善等，通过满足员工多层次的需求，提高员工的归属感和忠诚度。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非物质激励</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薪酬激励设计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https://d.book118.com/585141010100011042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2024-09-03T07:25:25.497</cp:lastPrinted>
  <dcterms:created xsi:type="dcterms:W3CDTF">2024-09-02T23:25:25Z</dcterms:created>
  <dcterms:modified xsi:type="dcterms:W3CDTF">2024-09-02T23:25:27Z</dcterms:modified>
</cp:coreProperties>
</file>