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E381683-DD9C-4A5B-A172-8B96BC72DC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9CF214-5606-4C1D-A9BA-F0A4CFF5F5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63C578D-1C18-4093-BA39-F24F4A4073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053327E-F1BB-4EA8-B5AA-99CE3F381E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CEC0941-BD9B-4619-9EC6-AC7C507612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71B453-D34B-4D96-8DD3-64EE0638BF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D971F6-9CE2-4602-BA21-2F26D8DC9AE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0B36CD-0EFA-4158-A449-95C43D09A5D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BCA89B1-0A88-4C87-A991-D8F2B0E654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A33C8B-9A44-4B97-B738-2CE86BF1D2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D71939-86B0-49D3-AEC5-D8EA113CD6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514104322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提高抽油机系统效率的方法及措施简介</a:t>
            </a:r>
          </a:p>
        </p:txBody>
      </p:sp>
      <p:sp>
        <p:nvSpPr>
          <p:cNvPr id="5" name="TextBox 5"/>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汇报人：文小库</a:t>
            </a:r>
          </a:p>
        </p:txBody>
      </p:sp>
      <p:sp>
        <p:nvSpPr>
          <p:cNvPr id="6" name="TextBox 6"/>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solidFill>
                <a:latin typeface="Microsoft Yahei"/>
                <a:ea typeface="Microsoft Yahei"/>
                <a:cs typeface="Microsoft Yahei"/>
              </a:rPr>
              <a:t>2023-12-11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solidFill>
                <a:latin typeface="Microsoft Yahei"/>
                <a:ea typeface="Microsoft Yahei"/>
                <a:cs typeface="Microsoft Yahei"/>
              </a:rPr>
              <a:t>抽油机系统效率概述</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提高抽油机系统效率的方法</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抽油机系统效率改进措施</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工程实例分析</a:t>
            </a:r>
          </a:p>
          <a:p>
            <a:pPr marL="203200" lvl="0" indent="-203200">
              <a:lnSpc>
                <a:spcPct val="140000"/>
              </a:lnSpc>
              <a:buFont typeface="Arial"/>
              <a:buChar char="•"/>
            </a:pPr>
            <a:r>
              <a:rPr lang="en-US" sz="2400" b="1">
                <a:solidFill>
                  <a:schemeClr val="accent1"/>
                </a:solidFill>
                <a:latin typeface="Microsoft Yahei"/>
                <a:ea typeface="Microsoft Yahei"/>
                <a:cs typeface="Microsoft Yahei"/>
              </a:rPr>
              <a:t>结论与展望</a:t>
            </a:r>
          </a:p>
        </p:txBody>
      </p:sp>
      <p:sp>
        <p:nvSpPr>
          <p:cNvPr id="5" name="TextBox 5"/>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抽油机系统效率概述</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3"/>
          <a:srcRect l="31835" r="31835"/>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10729" r="10729"/>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2721" r="32721"/>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抽油机系统效率是指抽油机在单位时间内将原油从地下提升到地面的能量与消耗能量的比值，是衡量抽油机性能的重要指标。</a:t>
            </a:r>
            <a:endParaRPr lang="en-US" sz="1100"/>
          </a:p>
        </p:txBody>
      </p:sp>
      <p:sp>
        <p:nvSpPr>
          <p:cNvPr id="10" name="AutoShape 10"/>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定义</a:t>
            </a:r>
            <a:endParaRPr lang="en-US" sz="1100"/>
          </a:p>
        </p:txBody>
      </p:sp>
      <p:sp>
        <p:nvSpPr>
          <p:cNvPr id="11" name="AutoShape 11"/>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提高抽油机系统效率有助于降低能耗、减少成本、提高产能，同时也有利于减少环境污染。</a:t>
            </a:r>
            <a:endParaRPr lang="en-US" sz="1100"/>
          </a:p>
        </p:txBody>
      </p:sp>
      <p:sp>
        <p:nvSpPr>
          <p:cNvPr id="12" name="AutoShape 12"/>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重要性</a:t>
            </a:r>
            <a:endParaRPr lang="en-US" sz="1100"/>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定义与重要性</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3">
            <a:alphaModFix/>
          </a:blip>
          <a:srcRect l="25751" r="25751"/>
          <a:stretch>
            <a:fillRect/>
          </a:stretch>
        </p:blipFill>
        <p:spPr>
          <a:xfrm>
            <a:off x="8422415" y="1165018"/>
            <a:ext cx="3769585" cy="5168746"/>
          </a:xfrm>
          <a:prstGeom prst="ellipse">
            <a:avLst/>
          </a:prstGeom>
        </p:spPr>
      </p:pic>
      <p:sp>
        <p:nvSpPr>
          <p:cNvPr id="5" name="AutoShape 5"/>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包括电动机、减速箱、四连杆机构、皮带、刹车等设备的性能与状态，以及抽油机的设计参数与运行参数等。</a:t>
            </a:r>
          </a:p>
        </p:txBody>
      </p:sp>
      <p:sp>
        <p:nvSpPr>
          <p:cNvPr id="8" name="AutoShape 8"/>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设备因素</a:t>
            </a:r>
          </a:p>
        </p:txBody>
      </p:sp>
      <p:sp>
        <p:nvSpPr>
          <p:cNvPr id="10" name="TextBox 10"/>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包括采油工的技能水平、操作规范程度、采油周期的合理性等。</a:t>
            </a:r>
          </a:p>
        </p:txBody>
      </p:sp>
      <p:sp>
        <p:nvSpPr>
          <p:cNvPr id="11" name="AutoShape 11"/>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操作因素</a:t>
            </a:r>
          </a:p>
        </p:txBody>
      </p:sp>
      <p:sp>
        <p:nvSpPr>
          <p:cNvPr id="15" name="AutoShape 15"/>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包括地层条件、井身结构、井口压力等。</a:t>
            </a:r>
          </a:p>
        </p:txBody>
      </p:sp>
      <p:sp>
        <p:nvSpPr>
          <p:cNvPr id="18" name="AutoShape 18"/>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井况因素</a:t>
            </a:r>
          </a:p>
        </p:txBody>
      </p:sp>
      <p:sp>
        <p:nvSpPr>
          <p:cNvPr id="20" name="AutoShape 20"/>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包括设备的维护与保养制度、采油工的培训与考核制度等。</a:t>
            </a:r>
          </a:p>
        </p:txBody>
      </p:sp>
      <p:sp>
        <p:nvSpPr>
          <p:cNvPr id="23" name="AutoShape 23"/>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solidFill>
                <a:latin typeface="Microsoft Yahei"/>
                <a:ea typeface="Microsoft Yahei"/>
                <a:cs typeface="Microsoft Yahei"/>
              </a:rPr>
              <a:t>管理因素</a:t>
            </a:r>
          </a:p>
        </p:txBody>
      </p:sp>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抽油机系统效率的影响因素</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通过提高抽油机系统效率，可以降低能耗，提高原油的采收率，从而增加产能。</a:t>
            </a:r>
          </a:p>
        </p:txBody>
      </p:sp>
      <p:sp>
        <p:nvSpPr>
          <p:cNvPr id="6" name="TextBox 6"/>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提高产能</a:t>
            </a:r>
          </a:p>
        </p:txBody>
      </p:sp>
      <p:cxnSp>
        <p:nvCxnSpPr>
          <p:cNvPr id="7" name="Connector 7"/>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Freeform 9"/>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3"/>
          <a:srcRect l="16675" r="16675"/>
          <a:stretch>
            <a:fillRect/>
          </a:stretch>
        </p:blipFill>
        <p:spPr>
          <a:xfrm>
            <a:off x="5039938" y="1393187"/>
            <a:ext cx="2231507" cy="2231507"/>
          </a:xfrm>
          <a:prstGeom prst="ellipse">
            <a:avLst/>
          </a:prstGeom>
        </p:spPr>
      </p:pic>
      <p:sp>
        <p:nvSpPr>
          <p:cNvPr id="12" name="TextBox 12"/>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降低成本</a:t>
            </a:r>
          </a:p>
        </p:txBody>
      </p:sp>
      <p:cxnSp>
        <p:nvCxnSpPr>
          <p:cNvPr id="13" name="Connector 13"/>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4" name="Connector 14"/>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5" name="Freeform 15"/>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4"/>
          <a:srcRect l="16667" r="16667"/>
          <a:stretch>
            <a:fillRect/>
          </a:stretch>
        </p:blipFill>
        <p:spPr>
          <a:xfrm>
            <a:off x="8741656" y="1393187"/>
            <a:ext cx="2231507" cy="2231507"/>
          </a:xfrm>
          <a:prstGeom prst="ellipse">
            <a:avLst/>
          </a:prstGeom>
        </p:spPr>
      </p:pic>
      <p:sp>
        <p:nvSpPr>
          <p:cNvPr id="18" name="TextBox 18"/>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节能减排</a:t>
            </a:r>
          </a:p>
        </p:txBody>
      </p:sp>
      <p:cxnSp>
        <p:nvCxnSpPr>
          <p:cNvPr id="19" name="Connector 19"/>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0" name="Connector 20"/>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1" name="Freeform 21"/>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2" name="Picture 22"/>
          <p:cNvPicPr>
            <a:picLocks noChangeAspect="1"/>
          </p:cNvPicPr>
          <p:nvPr/>
        </p:nvPicPr>
        <p:blipFill>
          <a:blip r:embed="rId5"/>
          <a:srcRect l="16792" r="16792"/>
          <a:stretch>
            <a:fillRect/>
          </a:stretch>
        </p:blipFill>
        <p:spPr>
          <a:xfrm>
            <a:off x="1358558" y="1454147"/>
            <a:ext cx="2231507" cy="2231507"/>
          </a:xfrm>
          <a:prstGeom prst="ellipse">
            <a:avLst/>
          </a:prstGeom>
        </p:spPr>
      </p:pic>
      <p:sp>
        <p:nvSpPr>
          <p:cNvPr id="23" name="TextBox 23"/>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提高抽油机系统效率可以减少设备的磨损和维修次数，降低采油成本。</a:t>
            </a:r>
          </a:p>
        </p:txBody>
      </p:sp>
      <p:sp>
        <p:nvSpPr>
          <p:cNvPr id="24" name="TextBox 24"/>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提高抽油机系统效率可以减少能源消耗和污染物排放，有利于环境保护。</a:t>
            </a:r>
          </a:p>
        </p:txBody>
      </p:sp>
      <p:sp>
        <p:nvSpPr>
          <p:cNvPr id="25" name="TextBox 25"/>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6" name="TextBox 26"/>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7" name="TextBox 27"/>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提高抽油机系统效率的意义</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提高抽油机系统效率的方法</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抽油机结构设计优化</a:t>
            </a:r>
          </a:p>
        </p:txBody>
      </p:sp>
      <p:sp>
        <p:nvSpPr>
          <p:cNvPr id="9" name="TextBox 9"/>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针对传统抽油机结构存在的不足，进行改进设计，提高机械传动效率。</a:t>
            </a:r>
          </a:p>
        </p:txBody>
      </p:sp>
      <p:sp>
        <p:nvSpPr>
          <p:cNvPr id="10" name="TextBox 10"/>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schemeClr>
                </a:solidFill>
                <a:latin typeface="Microsoft Yahei"/>
                <a:ea typeface="Microsoft Yahei"/>
                <a:cs typeface="Microsoft Yahei"/>
              </a:rPr>
              <a:t>抽油机材料选择</a:t>
            </a:r>
          </a:p>
        </p:txBody>
      </p:sp>
      <p:sp>
        <p:nvSpPr>
          <p:cNvPr id="11" name="TextBox 11"/>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schemeClr>
                </a:solidFill>
                <a:latin typeface="Microsoft Yahei"/>
                <a:ea typeface="Microsoft Yahei"/>
                <a:cs typeface="Microsoft Yahei"/>
              </a:rPr>
              <a:t>选用高强度、轻质、耐腐蚀的材料，降低抽油机自身重量，提高机械效率。</a:t>
            </a:r>
          </a:p>
        </p:txBody>
      </p:sp>
      <p:sp>
        <p:nvSpPr>
          <p:cNvPr id="12" name="TextBox 12"/>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solidFill>
                <a:latin typeface="Microsoft Yahei"/>
                <a:ea typeface="Microsoft Yahei"/>
                <a:cs typeface="Microsoft Yahei"/>
              </a:rPr>
              <a:t>平衡配重调整</a:t>
            </a:r>
          </a:p>
        </p:txBody>
      </p:sp>
      <p:sp>
        <p:nvSpPr>
          <p:cNvPr id="13" name="TextBox 13"/>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solidFill>
                <a:latin typeface="Microsoft Yahei"/>
                <a:ea typeface="Microsoft Yahei"/>
                <a:cs typeface="Microsoft Yahei"/>
              </a:rPr>
              <a:t>通过调整平衡配重的位置和大小，降低抽油机的能耗，提高系统效率。</a:t>
            </a:r>
          </a:p>
        </p:txBody>
      </p:sp>
      <p:sp>
        <p:nvSpPr>
          <p:cNvPr id="14" name="AutoShape 14"/>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优化抽油机设计</a:t>
            </a:r>
          </a:p>
        </p:txBody>
      </p:sp>
      <p:sp>
        <p:nvSpPr>
          <p:cNvPr id="40" name="AutoShape 40"/>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03</a:t>
            </a:r>
          </a:p>
        </p:txBody>
      </p:sp>
      <p:sp>
        <p:nvSpPr>
          <p:cNvPr id="45" name="TextBox 45"/>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02</a:t>
            </a:r>
          </a:p>
        </p:txBody>
      </p:sp>
      <p:sp>
        <p:nvSpPr>
          <p:cNvPr id="46" name="TextBox 46"/>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选用高效电动机</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选用具有高效率、低能耗的电动机，提高电动机的输出功率，降低能耗。</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电动机控制技术</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应用先进的电动机控制技术，如矢量控制、直接转矩控制等，提高电动机的控制精度和响应速度。</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1875" r="21875"/>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选用高效电动机</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pic>
        <p:nvPicPr>
          <p:cNvPr id="4" name="Picture 4"/>
          <p:cNvPicPr>
            <a:picLocks noChangeAspect="1"/>
          </p:cNvPicPr>
          <p:nvPr/>
        </p:nvPicPr>
        <p:blipFill>
          <a:blip r:embed="rId3"/>
          <a:srcRect t="27627" b="27627"/>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根据油井的实际情况，合理调整抽油机的冲程，使抽油机的抽吸能力与油井的供液能力相匹配，提高系统效率。</a:t>
            </a:r>
            <a:endParaRPr lang="en-US" sz="1100"/>
          </a:p>
        </p:txBody>
      </p:sp>
      <p:sp>
        <p:nvSpPr>
          <p:cNvPr id="7" name="AutoShape 7"/>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合理调整抽油机的冲次，使抽油机的运转速度与油井的供液能力相匹配，降低能耗，提高系统效率。</a:t>
            </a:r>
            <a:endParaRPr lang="en-US" sz="1100"/>
          </a:p>
        </p:txBody>
      </p:sp>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合理调整冲程和冲次</a:t>
            </a:r>
          </a:p>
        </p:txBody>
      </p:sp>
      <p:sp>
        <p:nvSpPr>
          <p:cNvPr id="29" name="AutoShape 29"/>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冲次调整</a:t>
            </a:r>
            <a:endParaRPr lang="en-US" sz="1100"/>
          </a:p>
        </p:txBody>
      </p:sp>
      <p:sp>
        <p:nvSpPr>
          <p:cNvPr id="30" name="AutoShape 30"/>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冲程调整</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Freeform 4"/>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alphaModFix/>
          </a:blip>
          <a:srcRect l="28906" r="28906"/>
          <a:stretch>
            <a:fillRect/>
          </a:stretch>
        </p:blipFill>
        <p:spPr>
          <a:xfrm>
            <a:off x="740688" y="1168478"/>
            <a:ext cx="3679824" cy="4906431"/>
          </a:xfrm>
          <a:prstGeom prst="parallelogram">
            <a:avLst/>
          </a:prstGeom>
        </p:spPr>
      </p:pic>
      <p:sp>
        <p:nvSpPr>
          <p:cNvPr id="7" name="AutoShape 7"/>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智能控制算法</a:t>
            </a:r>
          </a:p>
        </p:txBody>
      </p:sp>
      <p:sp>
        <p:nvSpPr>
          <p:cNvPr id="15" name="TextBox 15"/>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应用先进的智能控制算法，如神经网络、模糊控制等，对抽油机进行实时控制，实现自动调节冲程和冲次，提高系统效率。</a:t>
            </a:r>
          </a:p>
        </p:txBody>
      </p:sp>
      <p:sp>
        <p:nvSpPr>
          <p:cNvPr id="16" name="TextBox 16"/>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远程监控技术</a:t>
            </a:r>
          </a:p>
        </p:txBody>
      </p:sp>
      <p:sp>
        <p:nvSpPr>
          <p:cNvPr id="17" name="TextBox 17"/>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利用物联网、远程监控等技术，实现对抽油机的远程监控和管理，及时发现和解决系统效率低下的情况。</a:t>
            </a:r>
          </a:p>
        </p:txBody>
      </p:sp>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应用智能控制技术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TextBox 4"/>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抽油机系统效率改进措施</a:t>
            </a:r>
          </a:p>
        </p:txBody>
      </p:sp>
      <p:sp>
        <p:nvSpPr>
          <p:cNvPr id="5" name="TextBox 5"/>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https://d.book118.com/585141043221011120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2024-09-23T04:25:42.896</cp:lastPrinted>
  <dcterms:created xsi:type="dcterms:W3CDTF">2024-09-22T20:25:42Z</dcterms:created>
  <dcterms:modified xsi:type="dcterms:W3CDTF">2024-09-22T20:25:44Z</dcterms:modified>
</cp:coreProperties>
</file>