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DCA500-C98C-4458-92EF-5CE646B3EF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4FD4DF-B8D8-413F-A8B6-F3F20A5F82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FC78B0-9A47-43AA-BA0A-59D8B2B634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E127EA-1B7C-4AB7-B2BB-4284B5DE55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D36440B-1D8E-4EB5-A53E-6F5646518D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BC523B8-25FE-4BC1-A812-C2F6F30430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74A7AB9-5501-40E9-92F7-F717E7B4DC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6100AC-B87B-4F4E-9F93-D5738232D0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0EA600-DB86-4FEE-9D88-394D086788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F62F62-C5D0-4BA1-8081-C89A4F7ABA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C098BD-D170-4ACC-A017-FC7854F203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5143222003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我国成人教育和职业教育的政策与法规\n## 1.我国成人教育和职业教育的政策背景及发展历程\n### 1.1我国成人教育政策的起源与发展\n### 1.2我国职业教育政策的起源与发展\n### 1.3政策背景下成人教育和职业教育的发展趋势\n## 2.成人教育和职业教育的重要性和作用\n### 2.1成人教育和职业教育对社会经济发展的贡献\n### 2.2成人教育和职业教育对个人职业发展的影响\n### 2.3成人教育和职业教育在教育改革中的地位和作用\n## 3.我国成人教育和职业教育的法规体系\n### 3.1成人教育和职业教育的法律法规概述\n### 3.2成人教育和职业教育的政策执行情况\n### 3.3法规体系建设中存在的问题及建议\n## 4.成人教育和职业教育的改革与创新\n### 4.1成人教育和职业教育的课程改革与创新\n### 4.2成人教育和职业教育的教学方法改革与创新\n### 4.3成人教育和职业教育的管理体制改革与创新\n## 5.成人教育和职业教育的发展趋势与前景\n### 5.1成人教育和职业教育的发展趋势分析\n### 5.2成人教育和职业教育的发展前景展望\n### 5.3应对未来发展的策略和建议\n&quot;,&quot;templateId&quot;:&quot;hw9irrrbyjd9jxkh8k6gtgupye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41730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>
              <a:buNone/>
            </a:pPr>
            <a:r>
              <a:rPr lang="zh-CN" sz="4600"/>
              <a:t>我国成人教育和职业教育的政策与法规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3600"/>
              <a:t>我国成人教育和职业教育的政策背景及发展历程</a:t>
            </a:r>
            <a:endParaRPr/>
          </a:p>
        </p:txBody>
      </p:sp>
      <p:sp>
        <p:nvSpPr>
          <p:cNvPr id="12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5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58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59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60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20世纪50年代初期，我国成人教育政策开始萌芽</a:t>
                </a:r>
                <a:endParaRPr/>
              </a:p>
            </p:txBody>
          </p:sp>
          <p:sp>
            <p:nvSpPr>
              <p:cNvPr id="161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社会主义改造时期，成人教育政策主要服务于国家经济建设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成人教育政策的主要内容是扫除文盲，提高全民文化素质</a:t>
                </a:r>
                <a:endParaRPr/>
              </a:p>
            </p:txBody>
          </p:sp>
        </p:grpSp>
        <p:grpSp>
          <p:nvGrpSpPr>
            <p:cNvPr id="162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63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20世纪80年代，成人教育政策得到全面发展</a:t>
                </a:r>
                <a:endParaRPr/>
              </a:p>
            </p:txBody>
          </p:sp>
          <p:sp>
            <p:nvSpPr>
              <p:cNvPr id="16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改革开放后，成人教育政策更加注重人才培养和社会服务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成人教育政策的主要内容是大力发展成人高等教育、成人中等教育和成人教育技能培训</a:t>
                </a:r>
                <a:endParaRPr/>
              </a:p>
            </p:txBody>
          </p:sp>
        </p:grpSp>
        <p:grpSp>
          <p:nvGrpSpPr>
            <p:cNvPr id="165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166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21世纪以来，成人教育政策不断创新和完善</a:t>
                </a:r>
                <a:endParaRPr/>
              </a:p>
            </p:txBody>
          </p:sp>
          <p:sp>
            <p:nvSpPr>
              <p:cNvPr id="167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终身学习理念的提出，推动了成人教育政策的改革和创新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成人教育政策的主要内容是加强内涵建设，提高教育质量，满足不同人群的学习需求</a:t>
                </a:r>
                <a:endParaRPr/>
              </a:p>
            </p:txBody>
          </p:sp>
        </p:grpSp>
      </p:grpSp>
      <p:sp>
        <p:nvSpPr>
          <p:cNvPr id="16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我国成人教育政策的起源与发展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0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71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172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17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职业教育政策的主要任务是培养技术人才，满足国家经济建设需要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职业教育政策的主要内容是发展中等职业教育，建立职业教育体系</a:t>
                </a:r>
                <a:endParaRPr/>
              </a:p>
            </p:txBody>
          </p:sp>
          <p:sp>
            <p:nvSpPr>
              <p:cNvPr id="17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20世纪50年代，我国职业教育政策开始形成</a:t>
                </a:r>
                <a:endParaRPr/>
              </a:p>
            </p:txBody>
          </p:sp>
        </p:grpSp>
        <p:grpSp>
          <p:nvGrpSpPr>
            <p:cNvPr id="175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17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改革开放后，职业教育政策更加注重人才培养和市场需求的结合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职业教育政策的主要内容是发展高等职业教育，改革职业教育体制</a:t>
                </a:r>
                <a:endParaRPr/>
              </a:p>
            </p:txBody>
          </p:sp>
          <p:sp>
            <p:nvSpPr>
              <p:cNvPr id="17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20世纪80年代，职业教育政策得到进一步发展</a:t>
                </a:r>
                <a:endParaRPr/>
              </a:p>
            </p:txBody>
          </p:sp>
        </p:grpSp>
        <p:grpSp>
          <p:nvGrpSpPr>
            <p:cNvPr id="178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17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职业教育政策的主要任务是提高人才培养质量，服务产业转型升级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职业教育政策的主要内容是加强产教融合，推进职业教育现代化</a:t>
                </a:r>
                <a:endParaRPr/>
              </a:p>
            </p:txBody>
          </p:sp>
          <p:sp>
            <p:nvSpPr>
              <p:cNvPr id="18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21世纪以来，职业教育政策不断创新和完善</a:t>
                </a:r>
                <a:endParaRPr/>
              </a:p>
            </p:txBody>
          </p:sp>
        </p:grpSp>
      </p:grpSp>
      <p:pic>
        <p:nvPicPr>
          <p:cNvPr id="181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82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83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84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18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我国职业教育政策的起源与发展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88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89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成人教育和职业教育将更加重视人才培养质量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随着社会经济的发展，对人才的需求将更加多样化、高层次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成人教育和职业教育需要不断提高人才培养质量，满足社会需求</a:t>
                </a:r>
                <a:endParaRPr/>
              </a:p>
            </p:txBody>
          </p:sp>
          <p:pic>
            <p:nvPicPr>
              <p:cNvPr id="19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93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94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成人教育和职业教育将更加重视与产业的结合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产业转型升级对人才的需求将更加明确，成人教育和职业教育需要与产业紧密结合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产教融合、校企合作将成为成人教育和职业教育发展的重要方向</a:t>
                </a:r>
                <a:endParaRPr/>
              </a:p>
            </p:txBody>
          </p:sp>
          <p:pic>
            <p:nvPicPr>
              <p:cNvPr id="197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98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199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成人教育和职业教育将更加重视终身学习理念的贯彻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终身学习理念的提出，要求成人教育和职业教育更加注重满足不同人群的学习需求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成人教育和职业教育需要加强内涵建设，提高教育质量，为终身学习提供支持</a:t>
                </a:r>
                <a:endParaRPr/>
              </a:p>
            </p:txBody>
          </p:sp>
          <p:pic>
            <p:nvPicPr>
              <p:cNvPr id="202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0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政策背景下成人教育和职业教育的发展趋势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5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600"/>
              <a:t>成人教育和职业教育的重要性和作用</a:t>
            </a:r>
            <a:endParaRPr/>
          </a:p>
        </p:txBody>
      </p:sp>
      <p:sp>
        <p:nvSpPr>
          <p:cNvPr id="206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成人教育和职业教育为经济社会发展提供了人才支持</a:t>
                </a:r>
                <a:endParaRPr/>
              </a:p>
            </p:txBody>
          </p:sp>
          <p:sp>
            <p:nvSpPr>
              <p:cNvPr id="21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成人教育和职业教育培养了大量的技能型人才，满足了社会经济发展的需要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成人教育和职业教育提高了劳动者的素质，促进了产业结构优化升级</a:t>
                </a:r>
                <a:endParaRPr/>
              </a:p>
            </p:txBody>
          </p:sp>
          <p:sp>
            <p:nvSpPr>
              <p:cNvPr id="21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成人教育和职业教育推动了科技创新和社会进步</a:t>
                </a:r>
                <a:endParaRPr/>
              </a:p>
            </p:txBody>
          </p:sp>
          <p:sp>
            <p:nvSpPr>
              <p:cNvPr id="21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成人教育和职业教育培养了大量的创新型人才，推动了科技创新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成人教育和职业教育提高了全社会的文化素质，促进了社会进步</a:t>
                </a:r>
                <a:endParaRPr/>
              </a:p>
            </p:txBody>
          </p:sp>
          <p:sp>
            <p:nvSpPr>
              <p:cNvPr id="22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成人教育和职业教育对社会经济发展的贡献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成人教育和职业教育提高了个人职业素质</a:t>
                </a:r>
                <a:endParaRPr/>
              </a:p>
            </p:txBody>
          </p:sp>
          <p:sp>
            <p:nvSpPr>
              <p:cNvPr id="23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成人教育和职业教育使个人掌握了更多的技能和知识，提高了职业素质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成人教育和职业教育使个人具备了更强的职业竞争力，有利于职业发展</a:t>
                </a:r>
                <a:endParaRPr/>
              </a:p>
            </p:txBody>
          </p:sp>
          <p:sp>
            <p:nvSpPr>
              <p:cNvPr id="23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成人教育和职业教育拓宽了个人的职业发展路径</a:t>
                </a:r>
                <a:endParaRPr/>
              </a:p>
            </p:txBody>
          </p:sp>
          <p:sp>
            <p:nvSpPr>
              <p:cNvPr id="23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成人教育和职业教育使个人能够选择更多的职业发展方向，拓宽了职业发展路径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成人教育和职业教育使个人能够更好地适应社会经济发展，实现职业生涯的可持续发展</a:t>
                </a:r>
                <a:endParaRPr/>
              </a:p>
            </p:txBody>
          </p:sp>
          <p:sp>
            <p:nvSpPr>
              <p:cNvPr id="23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成人教育和职业教育对个人职业发展的影响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成人教育和职业教育是教育改革的重要组成部分</a:t>
                </a:r>
                <a:endParaRPr/>
              </a:p>
            </p:txBody>
          </p:sp>
          <p:sp>
            <p:nvSpPr>
              <p:cNvPr id="24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成人教育和职业教育为教育改革提供了人才支持和智力支持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成人教育和职业教育推动了教育改革的发展和创新</a:t>
                </a:r>
                <a:endParaRPr/>
              </a:p>
            </p:txBody>
          </p:sp>
          <p:sp>
            <p:nvSpPr>
              <p:cNvPr id="24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成人教育和职业教育对教育改革具有重要的推动作用</a:t>
                </a:r>
                <a:endParaRPr/>
              </a:p>
            </p:txBody>
          </p:sp>
          <p:sp>
            <p:nvSpPr>
              <p:cNvPr id="25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成人教育和职业教育推动了人才培养模式的改革，提高了人才培养质量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成人教育和职业教育推动了教育体制的改革，优化了教育资源配置</a:t>
                </a:r>
                <a:endParaRPr/>
              </a:p>
            </p:txBody>
          </p:sp>
          <p:sp>
            <p:nvSpPr>
              <p:cNvPr id="25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成人教育和职业教育在教育改革中的地位和作用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600"/>
              <a:t>我国成人教育和职业教育的法规体系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成人教育和职业教育法律法规的主要内容包括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法律法规明确了成人教育和职业教育的地位、作用和发展目标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法律法规规定了成人教育和职业教育的政策措施和保障机制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成人教育和职业教育法律法规的主要特点包括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法律法规具有较强的针对性和操作性，有利于成人教育和职业教育的实施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法律法规注重与产业政策、教育政策等的协调和衔接，形成了较为完善的政策体系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成人教育和职业教育的法律法规概述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https://d.book118.com/585143222003011114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purple">
      <a:dk1>
        <a:srgbClr val="000000"/>
      </a:dk1>
      <a:lt1>
        <a:srgbClr val="FFFFFF"/>
      </a:lt1>
      <a:dk2>
        <a:srgbClr val="291540"/>
      </a:dk2>
      <a:lt2>
        <a:srgbClr val="FFE2FA"/>
      </a:lt2>
      <a:accent1>
        <a:srgbClr val="DD5CBF"/>
      </a:accent1>
      <a:accent2>
        <a:srgbClr val="F595DA"/>
      </a:accent2>
      <a:accent3>
        <a:srgbClr val="92317B"/>
      </a:accent3>
      <a:accent4>
        <a:srgbClr val="BA71F0"/>
      </a:accent4>
      <a:accent5>
        <a:srgbClr val="9135CE"/>
      </a:accent5>
      <a:accent6>
        <a:srgbClr val="5A107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我国成人教育和职业教育的政策与法规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2024-09-20T22:56:41.738</cp:lastPrinted>
  <dcterms:created xsi:type="dcterms:W3CDTF">2024-09-20T14:56:41Z</dcterms:created>
  <dcterms:modified xsi:type="dcterms:W3CDTF">2024-09-20T14:56:43Z</dcterms:modified>
</cp:coreProperties>
</file>