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9CF71-C00F-4756-A3CA-6F98DF998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1A539-FD11-4BC5-8DA6-A3B7EC6AF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BBC0A-46E3-4862-B638-4FA12E85F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EE69B-C111-488A-8C46-184A78423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6990E-6214-4437-BD70-62AF95373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CD4C43-E78C-42F0-AB44-7B01A43CA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5AE898-C7D3-47F9-A059-AE4987464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A0EA0-F282-4D02-AF42-6800B7B68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9B95D-F8C9-443F-8041-AAD7C9196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1B2F0-401E-422A-83E8-20162B095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559A7-F018-42D3-96E7-A5ABD4C6D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433132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大客户营销管理中的品牌形象与宣传策略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品牌形象概述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宣传策略概述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大客户营销中的品牌形象塑造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大客户营销中的宣传策略制定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品牌形象与宣传策略的融合应用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案例分析：某公司大客户营销中的品牌形象与宣传策略实践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通过有效的品牌形象和宣传策略，激发大客户的购买欲望，促进销售增长，实现企业与大客户的共赢。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在激烈的市场竞争中，通过品牌形象和宣传策略的差异化，凸显企业优势，吸引和留住大客户。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提升品牌知名度和美誉度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通过品牌形象塑造和宣传策略，使大客户更加了解和信任企业，提升品牌在大客户心目中的知名度和美誉度。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品牌形象现状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分析当前品牌形象的状况，包括品牌知名度、美誉度、忠诚度等方面。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宣传策略及效果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介绍过去一段时间内所采用的宣传策略，并分析其效果，包括广告投放、公关活动、社交媒体运营等方面。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分析竞争对手的品牌形象和宣传策略，以便更好地制定针对性措施。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提出未来一段时间内品牌形象和宣传策略的发展规划，包括目标、措施、预算等方面。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品牌形象概述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包括品牌标志、标准色、字体等视觉元素，是品牌形象最直观的表现。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30" r="2333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指产品或服务的质量水平，是客户对品牌信任感的重要来源。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包括售前、售中、售后服务，是提升客户满意度和忠诚度的关键因素。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鲜明的品牌形象有助于客户在众多品牌中快速识别并记住你的品牌。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提升认知度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良好的品牌形象可以让客户对品牌产生信任感，从而更愿意购买你的产品或服务。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塑造信任感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独特的品牌形象可以赋予品牌独特的个性和价值，使其在竞争激烈的市场中脱颖而出。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大客户营销强调对特定客户群体的精准定位和个性化服务，品牌形象需要与这些特点相契合，以更好地吸引目标客户。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通过塑造高品质、高服务水平的品牌形象，可以提升大客户对品牌的认同感和价值感，从而促成更多高价值交易。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提升价值感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大客户营销注重与客户建立长期稳定的合作关系，品牌形象作为这种关系的基石之一，需要持续维护和提升。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品牌形象与大客户营销的关系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宣传策略概述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宣传策略的定义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宣传策略是企业为推广产品、服务或品牌形象而制定的一系列有计划、有目的的传播活动。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它包括广告、公关、促销等多种手段，旨在通过各种传播渠道向目标受众传递信息，影响其购买决策。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46" b="7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98" b="4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5" b="31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宣传策略的重要性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通过有效的宣传策略，企业可以提高品牌在目标市场中的知名度，增加潜在客户对品牌的认知。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塑造品牌形象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宣传策略有助于塑造企业的品牌形象，包括品牌个性、品牌声誉等，从而增强客户对品牌的信任感和忠诚度。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通过有针对性的宣传活动，企业可以吸引更多潜在客户的关注，提高销售机会，进而促进销售业绩的提升。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通过宣传策略的运用，企业可以与大客户建立更紧密的关系，提高客户对企业的认同感和归属感。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提升价值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有效的宣传策略能够提升企业在大客户心目中的品牌价值，从而增加大客户的黏性和忠诚度，为企业创造更多价值。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宣传策略可以帮助企业在大客户营销中更精准地定位目标客户群体，确保营销活动的针对性和有效性。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宣传策略与大客户营销的关系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大客户营销中的品牌形象塑造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通过市场调研、大数据分析等方式，深入了解大客户的行业背景、业务需求、消费习惯等，为品牌形象塑造提供有力支持。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与大客户保持密切沟通，了解其对企业品牌的期望和需求，以及对产品或服务的具体要求，从而更加精准地塑造品牌形象。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针对不同大客户的特点和需求，提供个性化的品牌形象方案，包括品牌标识、宣传口号、视觉设计等方面，以满足客户的个性化需求。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深入了解大客户需求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https://d.book118.com/585143313244011103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2024-09-13T05:23:54.062</cp:lastPrinted>
  <dcterms:created xsi:type="dcterms:W3CDTF">2024-09-12T21:23:54Z</dcterms:created>
  <dcterms:modified xsi:type="dcterms:W3CDTF">2024-09-12T21:23:56Z</dcterms:modified>
</cp:coreProperties>
</file>