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5674B-CBFC-4DCF-A2D8-DDCF448F2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6755A-F073-4825-91D2-8B50C99AA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4DC08-7BB4-469A-9AAE-DEC4D0301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A961F-323B-4F6A-AB70-714949CFE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EEBB0B-A623-4599-B19A-FF6C39D33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F65E57-23CA-4E1E-83C1-CD8E89B15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A31C38-CEBC-49A5-AC4A-C2CBE41C5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30FF3-DF78-4DEE-B185-96B8980AF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2760B-67BD-4CB7-BF9A-20C2A72B8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C6AE8-8A03-4BFD-B040-4361DB92A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1D1F3-A549-4E9A-B144-6518A2E77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0104031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粘液瘤术后的护理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药物治疗与用药指导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复查与随访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生活方式的调整与日常保健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术后应保证充足的休息时间，有助于伤口愈合和身体恢复。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在医生建议的范围内进行适当的活动，如散步、慢跑等，有助于促进血液循环和新陈代谢。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术后饮食应以清淡、易消化为主，避免油腻、辛辣等刺激性食物。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保证食物的营养丰富，摄入足够的蛋白质、维生素和矿物质，有助于身体康复。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高营养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清淡易消化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定期对伤口进行清洁和消毒，保持伤口干燥，避免感染。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清洁消毒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按照医生的指示进行观察和换药，及时发现并处理任何异常情况。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观察与换药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药物治疗与用药指导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用于预防术后感染，需在医生指导下使用。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其他药物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用于预防血栓形成，需定期监测凝血功能。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根据患者的具体情况，医生可能会开具其他处方药。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用于缓解术后疼痛，如布洛芬、对乙酰氨基酚等。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止痛药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用于缓解胃部不适，如氢氧化铝、碳酸钙等。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抗酸药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如感冒药、抗过敏药等，需根据患者的具体情况选择使用。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其他非处方药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非处方药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遵循医生的用药指导，不要自行更改剂量或停药。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注意观察药物不良反应，如出现异常症状应及时就医。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避免同时使用多种药物，特别是处方药和非处方药。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如有疑问或不适，及时咨询医生或药师。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https://d.book118.com/585201040314011044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2024-09-07T10:52:43.956</cp:lastPrinted>
  <dcterms:created xsi:type="dcterms:W3CDTF">2024-09-07T02:52:43Z</dcterms:created>
  <dcterms:modified xsi:type="dcterms:W3CDTF">2024-09-07T02:52:46Z</dcterms:modified>
</cp:coreProperties>
</file>