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DA3E5-65E2-45DD-9961-FB5C18FB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BB844-508E-40A6-8647-8294FF2B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DE44A-6621-4441-BA69-AB2C1EB19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6E229-828A-4611-89C0-A9DC9593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4D526-F475-4FDB-8F48-64411FA8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6B8F7-C43F-4A03-BCFD-E798961A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6058A-7EEF-41CB-A945-66D3FF874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D397C-EE2B-4570-974A-60D5E82B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D0EC4-3012-4DE6-819E-0A272C145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91EB0-617B-4766-B1AC-0E243CE86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985DD-036F-4FC2-90A8-0A61CF0C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032203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感恩节感恩老师演讲稿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老师的辛勤付出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我们在老师关爱下的成长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感恩老师的原因和意义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如何感恩老师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结论与呼吁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感恩节起源于美国，最初是清教徒为了感谢上帝赐予的丰收而设立的节日，后来逐渐演变成一个广泛庆祝的传统节日。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感恩节不仅是一个庆祝丰收的节日，更是一个表达感恩之心的时刻。人们在这一天会回顾过去一年的经历，感谢那些给予自己帮助和支持的人。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感恩节的由来和意义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感恩节的意义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本次演讲的目的是在感恩节这个特殊的日子里，向老师表达我们由衷的感激之情，感谢他们为我们的成长和发展付出的辛勤努力和无私奉献。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以“感恩老师，点亮人生”为主题，通过讲述老师们的感人事迹和无私奉献精神，激发听众对老师的敬意和感激之情。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老师的辛勤付出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老师的职责和使命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传授知识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老师是我们获取知识的引路人，他们不仅教授我们课本上的知识，还分享他们的经验和见解，让我们更全面地了解世界。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培养品德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除了传授知识，老师还肩负着培养我们品德的责任。他们以身作则，教导我们如何成为有道德、有责任感、有同理心的人。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激发潜能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老师相信每个学生都有独特的潜能，他们鼓励我们发掘自己的兴趣和天赋，帮助我们找到自己的方向和目标。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老师需要定期评估我们的学习进度和成果，给出建设性的反馈和建议。这需要他们具备敏锐的洞察力和判断力。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备课和教学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老师需要花费大量时间备课，确保每一堂课都能让我们有所收获。他们还要应对各种教学挑战，如不同学生的学习需求和能力差异。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老师还要与家长保持密切联系，及时反馈我们的学习情况和表现，共同协作促进我们的成长。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老师的工作量和压力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情感和关怀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老师对我们充满了情感和关怀，他们关注我们的成长和进步，为我们取得的每一个小小成就而骄傲。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职业热情和奉献精神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老师对教育事业充满了热情和奉献精神，他们愿意为学生的成长和发展付出一切努力，即使面临困难和挑战也从不退缩。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时间和精力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老师将大部分时间和精力都投入到了教学和学生身上，他们常常牺牲自己的休息时间为我们答疑解惑、提供指导。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老师的付出和奉献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我们在老师关爱下的成长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老师时刻关注我们的学习和生活，发现我们的困惑和难题，总是第一时间伸出援手。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每当我们遇到挫折和困难时，老师总是耐心倾听我们的诉说，深入理解我们的感受，给予我们鼓励和支持。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708" b="18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老师为我们付出了大量的心血和时间，无私奉献，不求回报，只希望我们能够茁壮成长。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老师对我们的关心和照顾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老师用他们丰富的知识和经验，耐心教导我们，帮助我们掌握各种学科知识和技能。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人生指引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老师不仅传授知识，更注重培养我们的品德修养，教导我们如何做人、如何与人相处。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老师以他们的人生经验和智慧，为我们指引方向，帮助我们树立正确的人生观和价值观。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老师对我们的教诲和指导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在老师的精心指导下，我们的学业取得了显著的进步，知识水平和能力得到了提升。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通过老师的教诲和引导，我们的品德修养得到了提升，学会了尊重、宽容、诚实等优秀品质。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在老师的帮助下，我们逐渐领悟了人生的真谛和意义，学会了珍惜当下、追求梦想、勇于担当。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人生领悟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我们在老师帮助下取得的进步和成绩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https://d.book118.com/585203220301011120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2024-09-23T10:28:29.631</cp:lastPrinted>
  <dcterms:created xsi:type="dcterms:W3CDTF">2024-09-23T02:28:29Z</dcterms:created>
  <dcterms:modified xsi:type="dcterms:W3CDTF">2024-09-23T02:28:31Z</dcterms:modified>
</cp:coreProperties>
</file>