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624612-8826-41F6-873C-88801FDAF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72E5A-CCC7-4DCF-A5DF-85DBB9F4E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62F8B1-7E32-4B4C-9BC1-E8A8A7D8E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3C63CF-9725-49CF-AFD4-E439C9C8E1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F6F5AB-F720-4F1B-BAB5-5A1083B34C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A5D866-C8EC-4A58-8245-69AAC376C9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22111B-F1AD-4550-8E01-B83A937C82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2075B8-B08B-47EC-AF94-FB9EB9316C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005497-AAD0-4807-BE23-9972C8F65A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96B96-80D5-40F9-AB1A-5A0CDA1EB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FA900-AFAA-4BFE-814B-C398FE9839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21012404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舞动彩虹的音乐表演</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彩虹音乐表演的起源与历史</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彩虹音乐表演的特点与风格</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彩虹音乐表演的创作与编排</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彩虹音乐表演的演出与观赏</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彩虹音乐表演的影响与意义</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彩虹音乐表演的未来展望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彩虹音乐表演的起源与历史</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自然现象启发</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彩虹的美丽和神秘启发了艺术家们创作出彩虹音乐表演，通过音乐和舞蹈表现彩虹的绚丽多彩。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艺术创新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彩虹音乐表演是艺术家们对音乐和舞蹈的创新尝试，将音乐与舞蹈结合，以全新的形式呈现给观众。</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全球传播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彩虹音乐表演逐渐受到全球观众的喜爱和追捧，成为一种国际性的艺术形式。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初期探索</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彩虹音乐表演的早期探索主要集中在将传统音乐与现代舞蹈元素相结合，以展现彩虹的美丽和神秘。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发展成熟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随着时间的推移，彩虹音乐表演逐渐发展成熟，形成了独特的表演风格和技巧。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多元文化融合</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彩虹音乐表演融合了不同国家和地区的音乐和舞蹈元素，展现了多元文化的魅力。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社会意义</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彩虹音乐表演通过其独特的艺术形式，传递了和平、友谊、爱与希望等积极的社会价值观念。</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艺术教育</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彩虹音乐表演不仅是一种娱乐形式，也是一种艺术教育方式，有助于培养观众的艺术素养和审美能力。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彩虹音乐表演的特点与风格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旋律优美</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彩虹音乐表演通常采用旋律优美的音乐，能够引发观众的共鸣和情感共鸣。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节奏感强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音乐节奏明快、动感十足，能够激发观众的热情和活力。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配器丰富</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音乐中使用的乐器种类丰富，包括钢琴、吉他、贝斯、鼓等，为音乐表演增添了层次感和立体感。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62" b="26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3160" b="331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舞蹈风格</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自由奔放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彩虹音乐表演的舞蹈风格通常自由奔放，不受拘束，能够展现出舞者自由自在的精神风貌。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创意无限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舞者通过丰富的想象力和创意，将音乐与舞蹈完美结合，为观众呈现出一场视觉和听觉的盛宴。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情感表达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舞蹈中注重情感表达，通过肢体语言传递出歌曲的情感内涵，使观众在欣赏舞蹈的同时感受到音乐的情感魅力。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舞者服饰色彩鲜艳、斑斓多姿，与彩虹的主题相呼应，为舞台增添了视觉冲击力。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色彩斑斓</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服饰与道具设计充满创意，既符合音乐和舞蹈的主题，又具有独特性和艺术性。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创意设计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服饰与道具的细节处理十分考究，注重质感、剪裁和工艺，展现了舞者的高雅气质和舞台品质。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细节考究</a:t>
            </a:r>
          </a:p>
        </p:txBody>
      </p:sp>
      <p:pic>
        <p:nvPicPr>
          <p:cNvPr id="9" name="Picture 9"/>
          <p:cNvPicPr>
            <a:picLocks noChangeAspect="1"/>
          </p:cNvPicPr>
          <p:nvPr/>
        </p:nvPicPr>
        <p:blipFill>
          <a:blip r:embed="rId2"/>
          <a:srcRect l="16167" r="161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服饰与道具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彩虹音乐表演的创作与编排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旋律与和声</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创作出优美动人的旋律，以及和谐丰富的和声，以展现彩虹的绚丽多彩。</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节奏与节拍</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运用多变的节奏和节拍，表现彩虹的动态美，使音乐充满活力和动感。</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乐器选择</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根据音乐风格和表现需求，选择适合的乐器，如钢琴、吉他、小提琴等，以丰富音乐层次和表现力。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音乐创作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舞蹈队形与流动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通过巧妙的队形变换和流动，营造出彩虹的视觉效果，增强舞台表现力。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舞蹈服装与道具</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为舞者设计色彩鲜艳、造型独特的服装和道具，以突出彩虹的主题和氛围。</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舞蹈动作设计</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根据音乐主题和情感，设计出富有表现力和美感的舞蹈动作，展现彩虹的美丽与神秘。</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20088" b="20088"/>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舞蹈编排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https://d.book118.com/585210124042011121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2024-09-24T02:38:26.505</cp:lastPrinted>
  <dcterms:created xsi:type="dcterms:W3CDTF">2024-09-23T18:38:26Z</dcterms:created>
  <dcterms:modified xsi:type="dcterms:W3CDTF">2024-09-23T18:38:28Z</dcterms:modified>
</cp:coreProperties>
</file>