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590736-F0E8-4B84-920E-57A2381E16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0CECD0-452D-400D-82F0-5C6B9B2C3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F1DB08-49C3-47CB-AD57-06B20DD34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7C55C8-1D9E-456C-902D-82F74C19CD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5DAF38-414E-43B6-BEA7-2D5EE2916C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75246B-BD1C-4131-9376-B61684FADF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A52ECF-8D8D-4F34-BBE2-B82C7C55D9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2A6247-2550-4A53-8241-AA2FDAE777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6FA61-1C67-4F3F-8636-812558664F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09F587-7ADF-44DC-8F82-DE775CABD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97F9B5-16FE-46B7-8074-65C0065829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21114030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心理健康管理技能运用大学生</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大学生心理健康现状</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心理健康管理技能的重要性</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心理健康管理技能的应用</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心理健康管理技能的实践与提升</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大学生心理健康管理的未来发展</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大学生心理健康现状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这些问题可能会对大学生的学业、人际关系和未来的职业发展产生负面影响。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心理健康问题已经成为影响大学生全面发展的重要因素之一。</a:t>
            </a:r>
          </a:p>
        </p:txBody>
      </p:sp>
      <p:pic>
        <p:nvPicPr>
          <p:cNvPr id="7" name="Picture 7"/>
          <p:cNvPicPr>
            <a:picLocks noChangeAspect="1"/>
          </p:cNvPicPr>
          <p:nvPr/>
        </p:nvPicPr>
        <p:blipFill>
          <a:blip r:embed="rId2"/>
          <a:srcRect l="9373" r="937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214" b="821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150" r="715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大学生心理健康问题是指大学生在心理、情感和行为等方面出现的一系列问题，包括焦虑、抑郁、自卑、社交恐惧等。</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大学生心理健康问题概述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焦虑症</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抑郁症</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自卑感</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社交恐惧症</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大学生常见心理问题</a:t>
            </a:r>
          </a:p>
        </p:txBody>
      </p:sp>
      <p:pic>
        <p:nvPicPr>
          <p:cNvPr id="27" name="Picture 27"/>
          <p:cNvPicPr>
            <a:picLocks noChangeAspect="1"/>
          </p:cNvPicPr>
          <p:nvPr/>
        </p:nvPicPr>
        <p:blipFill>
          <a:blip r:embed="rId2"/>
          <a:srcRect t="531" b="531"/>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4543" r="14543"/>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7986" r="798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16622" r="16622"/>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表现为过度担心、紧张和恐惧，常常伴随着身体不适感，如头痛、失眠等。</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表现为持续的情绪低落、悲观厌世，失去兴趣和快乐感，严重时可能出现自杀倾向。</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表现为自我评价过低，缺乏自信心，常常伴随着消极的情绪和行为。</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表现为害怕与他人交往、对话或表现，常常伴随着紧张和恐惧感。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4831" b="148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838" b="83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大学课程多、考试压力大，加上对未来的担忧，容易引发焦虑和抑郁情绪。</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学业压力</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大学生处于人际关系较为复杂的阶段，与同学、老师和家人的关系都可能出现问题，导致心理问题。</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人际关系问题</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大学生处于自我认同的关键期，对于自己的价值观、人生目标等方面的思考可能会引发心理问题。</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自我认同困惑</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家庭环境、家庭教育方式和父母关系等因素也可能对大学生的心理产生影响。</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家庭因素</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大学生心理问题成因分析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心理健康管理技能的重要性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8" r="29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通过心理健康管理技能，大学生可以更深入地了解自己的情绪、需求和价值观，从而更好地认识自己，增强自我认知。</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增强自我认知</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掌握情绪调节技巧有助于大学生在面对压力、挫折和困难时保持冷静，并有效调节情绪，避免情绪波动对学习和生活造成负面影响。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提升情绪调节能力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通过培养积极的心态，大学生能够更好地面对挑战和困难，保持乐观向上的态度，增强自信心和适应能力。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培养积极心态</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提高大学生心理素质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寻求专业帮助</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知道如何寻求心理咨询和治疗等专业帮助，能够使大学生在面对心理问题时得到及时有效的支持和治疗。</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建立支持系统</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建立良好的人际关系和支持系统，有助于大学生在面对心理困扰时获得支持和帮助，减轻心理压力。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识别心理问题</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了解常见的心理问题及其症状，有助于大学生及时发现和识别自己或他人的心理问题，并采取相应措施进行干预。</a:t>
            </a:r>
          </a:p>
        </p:txBody>
      </p:sp>
      <p:pic>
        <p:nvPicPr>
          <p:cNvPr id="8" name="Picture 8"/>
          <p:cNvPicPr>
            <a:picLocks noChangeAspect="1"/>
          </p:cNvPicPr>
          <p:nvPr/>
        </p:nvPicPr>
        <p:blipFill>
          <a:blip r:embed="rId2"/>
          <a:srcRect l="16667" r="16667"/>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预防和解决心理问题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108" r="111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保持良好的心理健康状态能够提高大学生的学习效率，使他们更加专注于学业，取得更好的成绩。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提高学习效率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通过心理健康管理技能，大学生能够更好地适应社会环境，与他人建立良好的关系，提高人际交往能力。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增强社会适应能力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心理健康管理技能有助于大学生在个人成长和发展方面取得更好的成果，实现自我价值和目标。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促进个人成长和发展</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促进大学生全面发展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心理健康管理技能的应用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https://d.book118.com/585211140301011040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2024-09-01T00:27:23.050</cp:lastPrinted>
  <dcterms:created xsi:type="dcterms:W3CDTF">2024-08-31T16:27:23Z</dcterms:created>
  <dcterms:modified xsi:type="dcterms:W3CDTF">2024-08-31T16:27:24Z</dcterms:modified>
</cp:coreProperties>
</file>