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0DBC9-1595-4B99-B166-0991D515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742AB-2E7E-466D-A596-1C2D4FEE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4A9F4-E16C-4AB1-B1AB-1BC7F854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32672-2F3B-44A6-A188-0B5DB04A5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7DEFE7-E8D0-4B15-8EE3-EAC599D3A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65F78-B212-4194-A45E-6E5D5C59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5B638-899D-4C08-9D31-A0C9D8C90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EC2F2-840F-492A-A21C-A158B4B25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370BD-0D55-404A-92F8-C50FB680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EBF31-640D-4A54-ADB6-069A982F1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F9BA9-4FBB-4E79-A331-CD732ED0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12043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售后服务中的技巧与最佳实践案例研究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沟通技巧在售后服务中应用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团队协作在售后服务中作用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总结：提升售后服务质量关键要素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92" r="306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售后服务是指在商品销售后，为消费者提供的各种服务活动，包括产品安装、调试、维修、退换货、咨询等。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售后服务是品牌建设和客户关系维护的重要手段，优质的售后服务能够提高客户满意度和忠诚度，促进口碑传播和再次购买。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客户对售后服务整体印象和感受的主观评价，是衡量售后服务质量的重要指标。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客户对品牌或产品的信任程度，表现为重复购买、推荐给他人等行为。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客户满意度是忠诚度的基础，高满意度能够提升客户忠诚度，进而促进品牌发展和市场拓展。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客户满意度与忠诚度关系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随着消费者维权意识的提高和市场竞争的加剧，售后服务已成为企业核心竞争力的重要组成部分。目前，各行业都在积极提升售后服务水平，以满足客户需求和提高市场份额。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售后服务将更加注重个性化、专业化和智能化发展。企业将借助大数据、人工智能等技术手段，精准把握客户需求，提供定制化的服务方案；同时，通过专业化的培训和认证，提高服务人员的专业素养和服务质量；此外，智能化服务也将成为未来发展的重要趋势，如智能客服、远程故障诊断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沟通技巧在售后服务中应用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在与客户沟通时，要全神贯注地倾听客户的问题和需求，不打断客户发言，给予客户充分的表达空间。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在听完客户的问题后，要复述并确认自己正确理解了客户的问题和需求，避免出现误解和沟通障碍。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通过提问和引导，深入了解客户的具体需求和期望，以便为客户提供更加精准和个性化的解决方案。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在回应客户问题时，要用简洁明了的语言清晰表达解决方案，避免使用过于专业或晦涩的词汇。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提供多种解决方案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针对客户的问题，可以提供多种解决方案供客户选择，同时解释每种方案的优缺点，帮助客户做出决策。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及时跟进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在提供解决方案后，要及时跟进客户的反馈和满意度，确保问题得到妥善解决。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清晰表达与回应问题解决方案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表达同理心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积极引导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情绪管理与同理心运用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在面对客户投诉或情绪激动的客户时，要保持冷静和耐心，不被客户的情绪所左右。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在与客户沟通时，要表达对客户遭遇的理解和同情，让客户感受到被关心和被重视。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通过积极引导客户情绪，帮助客户缓解不满和焦虑情绪，同时提出建设性的解决方案，促进问题的解决和客户满意度的提升。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产品故障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提供详细故障描述，指导客户排除简单故障或安排专业维修服务。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针对客户使用中的困惑，提供详细的使用说明和操作指导。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退换货政策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明确退换货条件，协助客户完成退换货流程。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常见问题类型及处理方法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建立专业团队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组建具备专业知识和技能的售后服务团队，提供高质量服务。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制定标准化流程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建立标准化的问题处理流程，确保问题得到及时、有效的解决。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强化沟通与协作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加强与客户、销售、生产等部门的沟通与协作，共同应对复杂问题。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复杂问题应对策略探讨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https://d.book118.com/585212043133011104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2024-09-14T04:18:51.526</cp:lastPrinted>
  <dcterms:created xsi:type="dcterms:W3CDTF">2024-09-13T20:18:51Z</dcterms:created>
  <dcterms:modified xsi:type="dcterms:W3CDTF">2024-09-13T20:18:53Z</dcterms:modified>
</cp:coreProperties>
</file>