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A95B1-FDD0-4903-96DF-A620211B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7B395-C132-438B-9D16-60E0817D3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5AD3D-3ACB-43A5-837C-97C019215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5B1B5D-F431-414E-9147-72FB906E4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12958-F8B2-4D72-BAD9-D658236C9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E4445-81AF-41F6-A898-CA6A8B058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650A37-FFA5-494B-85C2-9225596B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1C074-EF8D-41E6-BD38-A1321331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AA2BD-DD84-4CCE-B344-BA3F59D0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DFEDA-12E2-4138-95FF-654EC07F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53B12-A271-4320-AE16-60841973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21312302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健康教育与促进课件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健康教育与促进概述</a:t>
            </a:r>
          </a:p>
          <a:p>
            <a:r>
              <a:t>健康知识传播与教育策略</a:t>
            </a:r>
          </a:p>
          <a:p>
            <a:r>
              <a:t>健康行为干预与技能培养</a:t>
            </a:r>
          </a:p>
          <a:p>
            <a:r>
              <a:t>心理健康促进与教育方法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营养膳食指导与健康教育</a:t>
            </a:r>
          </a:p>
          <a:p>
            <a:r>
              <a:t>运动锻炼指导与健康教育</a:t>
            </a:r>
          </a:p>
          <a:p>
            <a: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健康教育与促进概述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健康教育与促进是通过有计划、有组织、有系统的教育活动，促使人们自愿采纳有利于健康的行为和生活方式，消除或减轻影响健康的危险因素，预防疾病、促进健康、提高生活质量。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通过健康教育与促进，帮助人们了解健康知识，形成健康观念，掌握健康技能，养成健康行为，从而提高个体和群体的健康水平。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健康教育与促进是预防疾病、促进健康的重要手段，对于提高人们的健康水平和生活质量具有重要意义。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通过健康教育与促进，可以培养人们的健康意识，提高自我保健能力，形成科学、文明、健康的生活方式，为全面建设小康社会和构建和谐社会提供有力保障。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我国政府对健康教育与促进工作给予了高度重视，制定了一系列相关政策和法规，推动了健康教育与促进事业的发展。目前，我国已经建立了较为完善的健康教育与促进体系，包括学校健康教育、社区健康教育、医院健康教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对健康教育与促进的研究和实践起步较早，积累了丰富的经验。许多发达国家已经将健康教育与促进纳入国民教育体系，并在学校、社区、医院等场所广泛开展健康教育与促进活动。同时，国外还注重运用现代信息技术手段，如互联网、移动设备等，提高健康教育与促进的效果和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健康知识传播与教育策略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生活方式与健康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分析不良生活方式对健康的危害，提出改善生活方式的建议。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运动与健康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阐述运动对身体健康的益处，推荐适合不同人群的运动方式和运动强度。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心理健康知识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介绍心理健康的概念、标准，以及保持心理健康的方法和技巧。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基础健康知识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包括人体生理结构、功能、常见疾病及其预防等。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营养与健康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讲解合理膳食、均衡营养的重要性，以及不同食物对健康的影响。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健康知识分类与内容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社区活动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通过社区讲座、健康咨询、义诊等活动，将健康知识传递给社区居民。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大众传媒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利用电视、广播、报纸、杂志等大众传媒进行健康知识传播。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网络平台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运用社交媒体、健康类网站、APP等网络平台进行健康知识普及。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学校教育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将健康知识纳入学校课程体系，通过课堂教学和课外活动向学生传授健康知识。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工作场所宣传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在工作场所设置健康宣传栏、举办健康讲座等，提高员工健康意识。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传播渠道与方法选择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采用生动有趣的形式，如动画、游戏等，激发儿童青少年对健康知识的兴趣。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儿童青少年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考虑残障人士的特殊需求，提供易于理解和接受的健康教育内容和方式。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残障人士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针对中老年人关注的健康问题，如慢性病预防、保健养生等，提供实用的健康知识和方法。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中老年人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根据患者的具体病情和治疗需求，提供个性化的健康教育方案和指导。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特定疾病患者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针对高危人群的健康风险，开展有针对性的预防教育和行为干预。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高危人群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针对不同受众的教育策略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健康行为干预与技能培养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研究个体行为产生、发展和变化的规律，为行为干预提供理论支持。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行为理论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健康信念模式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社会心理学理论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强调个体对健康威胁的认知和评估，以及采取健康行为的意愿和信念。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探讨社会因素对个体行为的影响，如社会规范、文化背景等。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行为干预理论基础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通过系统的课程设计，传授健康知识和技能，提高个体健康素养。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健康教育课程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针对个体健康问题，提供个性化的咨询和指导服务，帮助个体制定健康计划。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健康咨询与指导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通过实践操作和模拟演练，培养个体掌握健康技能的能力，如急救技能、自我保健技能等。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健康技能训练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技能培养途径与实践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47" b="10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案例分析：成功干预案例分享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烟草控制案例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通过宣传教育、提供戒烟服务等方式，成功帮助个体戒烟，改善健康状况。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合理饮食案例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针对个体饮食问题，制定个性化的饮食计划，指导个体选择健康食品，改善饮食习惯。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运动锻炼案例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通过制定运动计划、提供运动指导等方式，帮助个体增加运动量，提高身体素质和健康水平。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心理健康促进与教育方法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https://d.book118.com/585213123021011102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0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2024-09-10T20:56:34.405</cp:lastPrinted>
  <dcterms:created xsi:type="dcterms:W3CDTF">2024-09-10T12:56:34Z</dcterms:created>
  <dcterms:modified xsi:type="dcterms:W3CDTF">2024-09-10T12:56:36Z</dcterms:modified>
</cp:coreProperties>
</file>