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A41563-48C0-4031-B694-518CC28033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04507C-4156-4FD9-9802-6CD3E9F273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5AEDFB-3201-4098-88E0-F59E3988D8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57D389-0C93-4845-B355-243987D96B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5C95F8-DC48-4CE2-8D19-A0B5FA9742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A46921-09FA-4395-8BD6-8D388FF2DF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460BF5-6189-4F89-9D42-5002B3E21E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CD3DB8-DAE9-4739-963D-0CFDF5103D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A1968B-6937-411D-A75D-23F1E59C20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BE69D8-F798-47AF-90EC-85D112E4E7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1A8572-A366-46A7-B45D-1F6AED9031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21323021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医院重点学科建设实施方案中的医疗保险与费用控制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医疗保险制度及政策解读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医院重点学科建设中的医疗保险策略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费用控制方法与实践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医疗保险与费用控制的挑战与对策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医疗卫生事业快速发展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随着医疗技术的不断进步和人们健康需求的提高，医疗卫生事业得到了快速发展。医院作为医疗服务的主要提供者，其学科建设水平直接关系到患者的诊疗效果和医院的综合实力。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292" r="142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医保制度改革深入推进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近年来，我国医保制度改革不断深入推进，医保覆盖范围和保障水平不断提高。医保制度作为社会保障体系的重要组成部分，对于保障人民基本医疗权益、促进医疗卫生事业健康发展具有重要意义。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医院面临费用控制压力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随着医疗费用的不断上涨，医院面临着越来越大的费用控制压力。如何在保证医疗服务质量的前提下，合理控制医疗费用，成为医院管理的重要课题。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保障患者基本医疗权益</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医疗保险制度的建立，为患者提供了基本的医疗保障，确保了患者在患病时能够得到及时、有效的治疗，减轻了患者的经济负担。</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促进医院学科建设</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医疗保险制度的实施，推动了医院学科建设的发展。医院为了提高诊疗水平和服务质量，必须加强学科建设，提高医疗技术水平和服务能力。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合理控制医疗费用</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保险制度通过对医疗费用的合理控制，防止了医疗费用的过快增长，保障了医保基金的可持续运行。同时，医院也通过加强内部管理、优化诊疗流程等措施，合理控制医疗费用，提高医院的经济效益和社会效益。</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医疗保险与费用控制的重要性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医疗保险制度及政策解读</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医疗保险制度类型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根据实施主体和保障范围的不同，医疗保险制度可分为社会医疗保险、商业医疗保险、补充医疗保险等类型。</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医疗保险制度定义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医疗保险制度是指一个国家或地区为保障居民基本医疗需求而实行的一种社会保障制度，通过筹集医疗保险基金，对居民医疗费用进行补偿。</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医疗保险制度作用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医疗保险制度在保障居民基本医疗需求、减轻患者经济负担、促进医疗卫生事业发展等方面发挥着重要作用。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083" r="108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9625" r="96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7292" r="72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医疗保险制度概述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医保政策的主要目标是保障居民基本医疗需求，促进医疗卫生事业公平、可持续发展。</a:t>
            </a:r>
          </a:p>
        </p:txBody>
      </p:sp>
      <p:pic>
        <p:nvPicPr>
          <p:cNvPr id="6" name="Picture 6"/>
          <p:cNvPicPr>
            <a:picLocks noChangeAspect="1"/>
          </p:cNvPicPr>
          <p:nvPr/>
        </p:nvPicPr>
        <p:blipFill>
          <a:blip r:embed="rId2"/>
          <a:srcRect l="16792" r="16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医保政策目标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医保政策包括医保基金筹集、医保支付范围、医保支付方式、医保管理等方面的内容。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医保政策内容</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医保政策的实施需要政府、医疗机构、患者等多方面的参与和协作，确保政策的顺利推进和有效实施。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医保政策实施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医保政策解读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125" r="2012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医保支付方式</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目前常见的医保支付方式包括按项目付费、按病种付费、按人头付费、总额预付等。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医保支付改革趋势</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随着医疗卫生事业的发展和医保制度的不断完善，医保支付方式将趋向于更加合理、科学、精细化，如按疾病诊断相关分组（DRGs）付费等。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医保支付改革意义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医保支付方式的改革有利于提高医疗服务效率和质量，降低医疗费用，减轻患者经济负担，促进医疗卫生事业的可持续发展。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医保支付方式与改革趋势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医院重点学科建设中的医疗保险策略</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通过医保政策倾斜，引导医院加强重点学科建设，提高医疗服务质量。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医保政策引导</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医保支付方式改革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医保定点管理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推行按病种付费、总额预付等医保支付方式，促进医院加强成本管理，优化资源配置。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将重点学科纳入医保定点管理范围，加强对医院的监管和考核，确保医疗服务质量。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重点学科建设与医保政策的结合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设立医保专项基金，用于支持医院重点学科建设和发展，提高学科竞争力。</a:t>
            </a:r>
          </a:p>
        </p:txBody>
      </p:sp>
      <p:pic>
        <p:nvPicPr>
          <p:cNvPr id="4" name="Picture 4"/>
          <p:cNvPicPr>
            <a:picLocks noChangeAspect="1"/>
          </p:cNvPicPr>
          <p:nvPr/>
        </p:nvPicPr>
        <p:blipFill>
          <a:blip r:embed="rId2"/>
          <a:srcRect l="7375" r="73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8667" r="8667"/>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设立专项基金</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根据重点学科的实际情况，适当调整医保支付比例，减轻患者经济负担。</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调整支付比例</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针对不同类型和级别的医院，实行差别化的医保支付政策，促进医院之间的公平竞争。</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实行差别化支付</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优化医保支付结构，支持重点学科建设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开展医保支付方式改革试点</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在部分地区和医院开展医保支付方式改革试点，探索适合我国国情的医保支付模式。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加强医保基金监管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加强对医保基金的监管力度，确保基金安全有效运行，保障患者合法权益。</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推进医保信息化建设</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加强医保信息化建设，实现医保数据与医院信息系统的互联互通，提高管理效率。</a:t>
            </a:r>
          </a:p>
        </p:txBody>
      </p:sp>
      <p:pic>
        <p:nvPicPr>
          <p:cNvPr id="10" name="Picture 10"/>
          <p:cNvPicPr>
            <a:picLocks noChangeAspect="1"/>
          </p:cNvPicPr>
          <p:nvPr/>
        </p:nvPicPr>
        <p:blipFill>
          <a:blip r:embed="rId2"/>
          <a:srcRect l="8083" r="808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创新医保管理模式，提高重点学科服务水平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费用控制方法与实践</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https://d.book118.com/585213230212011120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2024-09-23T03:03:24.760</cp:lastPrinted>
  <dcterms:created xsi:type="dcterms:W3CDTF">2024-09-22T19:03:24Z</dcterms:created>
  <dcterms:modified xsi:type="dcterms:W3CDTF">2024-09-22T19:03:26Z</dcterms:modified>
</cp:coreProperties>
</file>