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13BBFB-2B3C-4743-9E1D-AD59E7CFC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458FAF-5F57-4C16-9B15-DE423E578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D3FE98-E151-43B5-8999-B0F76A106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BE7B89-45BA-4DE1-903A-8C9A11A5F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9B0588-190C-4FB0-80BB-175DB995C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5E130D-D85D-4A2B-B8AC-112ECB064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465DC9-B7DB-47C3-9470-BFB644B91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C16867-8747-4E9A-8F6B-ADEBF47B5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291F2F-A23B-4B8F-B219-9EF5B8665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4258F-9EAC-41D9-AAF0-AFB0AB925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CF57C-0F4D-4C89-BD9A-ABE2101E1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21330230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煤矿安全供电系统基本知识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煤矿供电系统概述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煤矿供电设备与技术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煤矿供电系统安全保护措施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煤矿供电系统运行管理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煤矿供电系统事故预防与处理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煤矿供电系统节能降耗措施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煤矿供电系统概述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0" r="319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669" r="1566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473" r="1747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供电系统组成与功能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包括发电厂和变电站，提供煤矿所需电能。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将电源电能输送至煤矿各用电点，包括高压输电线路、变电站和配电线路。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包括采煤机、通风机、排水泵等煤矿生产所需的各种电气设备。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对供电系统进行监测、控制和保护，确保供电安全、可靠。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电源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输配电网络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用电设备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控制系统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用电负荷大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用电环境恶劣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连续供电要求高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应急供电需求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煤矿用电特点及需求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9917" r="991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2228" r="2222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煤矿生产需要大量电能驱动各种设备。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煤矿井下环境潮湿、有瓦斯等易燃易爆气体，对电气设备要求较高。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煤矿生产需要连续进行，对供电系统的稳定性和可靠性要求较高。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在发生停电等紧急情况时，需要有应急供电措施以保障人员安全和设备正常运行。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83" r="1508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保障人员安全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保护设备安全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促进节能减排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安全供电重要性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安全供电可以避免触电、瓦斯爆炸等事故，保障井下人员生命安全。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合适的供电参数和保护措施可以避免设备损坏，延长设备使用寿命。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稳定的供电系统可以确保煤矿生产连续进行，提高生产效率。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优化供电系统可以降低能耗和排放，有利于环境保护和可持续发展。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煤矿供电设备与技术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33" r="1683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用于升降电压，确保供电稳定，减少线路损耗。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变压器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控制和保护电路，实现电路的开关、监测和保护功能。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高低压开关柜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传输电能，需具备阻燃、耐高温等特性，确保井下安全。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电缆及附件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备用电源，确保在主电源故障时仍能维持煤矿基本运转。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发电机组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主要供电设备介绍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基于三相交流电原理，提供稳定、高效的电能供应。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三相交流供电技术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漏电保护技术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过载保护技术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自动化控制技术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通过监测电流差异，及时发现并切断漏电线路，防止触电事故。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当负载超过设备承载能力时，自动切断电源，保护设备和线路安全。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实现供电系统的远程监控和自动化管理，提高供电可靠性和效率。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供电技术原理及应用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4110" r="24110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根据煤矿实际需求和条件，选择性能稳定、安全可靠、维护方便的设备。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设备选型原则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综合考虑供电距离、负载大小、设备容量等因素，制定科学合理的配置方案。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配置方案制定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为确保煤矿安全，需配置备用电源，确保在主电源故障时仍能维持基本供电。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备用电源配置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根据煤矿现场实际情况，合理规划设备布局，确保设备安装牢固、接线规范。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设备布局与安装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设备选型与配置方案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煤矿供电系统安全保护措施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保护装置选择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选用具有高精度、快速动作、抗干扰能力强等优点的过流保护装置。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过流保护类型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包括短路保护、过负荷保护等，用于在电流超过设定值时自动切断电源。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整定方法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根据煤矿供电系统的实际情况，计算并设定合适的过流保护整定值，确保保护装置的灵敏度和可靠性。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过流保护设置与整定方法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漏电保护原理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通过检测供电系统中的漏电电流，当漏电电流超过设定值时自动切断电源，防止触电事故发生。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装置配置要求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煤矿供电系统中应配置具有灵敏度高、动作迅速、抗干扰能力强等特点的漏电保护装置。同时，应定期对漏电保护装置进行检测和试验，确保其性能良好。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在安装和使用漏电保护装置时，应遵守相关规定，确保装置的正确接线和可靠运行。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漏电保护装置配置要求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https://d.book118.com/585213302304011103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2024-09-13T07:09:47.340</cp:lastPrinted>
  <dcterms:created xsi:type="dcterms:W3CDTF">2024-09-12T23:09:47Z</dcterms:created>
  <dcterms:modified xsi:type="dcterms:W3CDTF">2024-09-12T23:09:49Z</dcterms:modified>
</cp:coreProperties>
</file>