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083C6-217C-4A3E-A5B7-51FDA72E7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5A424-3AB6-440B-ACFC-565E91672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A29BC-BD5A-40E5-8D5A-F37C023B7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447AC-47BF-41EE-B5AF-44E06D54F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FA4361-C7BC-44AE-83A2-764CBC7B0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DFA5C6-82E7-4117-B614-71CE02A71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F5B026-4DEE-42C8-81F0-6AAF24698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546A1-FEC8-4E2A-AC50-82F2536AD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D6562-58D8-4B4F-B6D1-5B4ECE66C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04D01-5319-43FB-97D5-ACAED34C8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F4A15-34AB-40CF-B4E4-92116AE1B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13330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无人零售商人才培养的数据驱动策略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数据驱动策略在无人零售商人才培养中的应用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基于数据驱动策略的人才选拔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基于数据驱动策略的培训内容设计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基于数据驱动策略的员工激励机制设计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基于数据驱动策略的组织文化建设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7" b="1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无人零售业的快速发展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随着科技的进步和消费者行为的改变，无人零售业正在全球范围内迅速崛起，为零售业带来革命性的变革。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人才培养的重要性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在无人零售业的发展过程中，具备相关技能和知识的人才对于企业的成功至关重要。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数据驱动策略的意义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通过数据驱动的方法，可以更有效地培养无人零售商人才，提升企业运营效率和竞争力。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当前，无人零售业面临严重的人才短缺问题，尤其是具备相关技术背景和行业经验的高端人才。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培养模式落后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564" r="356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数据应用不足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传统的零售业人才培养模式已无法满足无人零售业的需求，需要探索新的培养模式和路径。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目前，无人零售业在人才培养过程中对数据的应用不足，未能充分发挥数据在人才培养中的价值。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数据驱动策略在无人零售商人才培养中的应用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收集顾客的购买历史、偏好、消费时间等数据，以洞察消费者需求和市场趋势。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3804" r="2380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消费行为数据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整理店铺的销售额、库存、商品流转等数据，以评估经营绩效和优化运营策略。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运营数据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收集员工的工作效率、销售额、顾客满意度等数据，以评估员工绩效和培训需求。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人才绩效数据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人才绩效评估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通过数据分析对员工绩效进行量化评估，发现优秀员工和潜在问题，为人才选拔和培训提供依据。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通过数据挖掘技术分析消费者的购买行为和偏好，为商品选品和陈列提供决策支持。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销售预测与库存管理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利用历史销售数据和市场趋势预测未来销售情况，优化库存管理和采购计划。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4" r="1877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数据报表与图表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将收集和分析的数据通过报表、图表等形式进行可视化呈现，便于管理者直观了解经营情况和人才绩效。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实时监控与预警系统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建立数据监控和预警系统，实时监测关键指标的变化，及时发现问题并采取措施。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交互式数据展示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利用交互式数据展示技术，使管理者能够灵活查询和分析数据，深入了解经营和人才状况。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基于数据驱动策略的人才选拔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通过分析无人零售商业务需求，确定关键能力指标，如技术、销售、运营等。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确定关键能力指标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结合行业趋势和公司内部数据，建立各岗位人才画像，包括技能、经验、素质等方面的要求。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建立人才画像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根据人才画像和关键能力指标，制定具体的选拔标准，如面试评分表、在线测评等。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制定选拔标准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人才选拔标准制定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利用自然语言处理和机器学习技术，对大量简历进行自动筛选，提高筛选效率和准确性。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采用视频面试、AI面试等方式，提高面试效率和体验，同时减少面试官主观因素对面试结果的影响。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通过数据分析和网络爬虫技术，对候选人的教育背景、工作经历等进行核实和调查，确保候选人信息的真实性。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人才选拔流程优化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选拔效果分析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通过对比不同选拔标准和流程下的招聘结果，分析选拔效果，为后续改进提供依据。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员工绩效跟踪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对选拔入职的员工进行绩效跟踪，评估其工作表现与选拔标准的匹配程度，验证选拔标准的有效性。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反馈机制建立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建立员工、面试官、招聘团队等多方参与的反馈机制，及时发现并改进选拔过程中存在的问题。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人才选拔效果评估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基于数据驱动策略的培训内容设计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https://d.book118.com/585213330331011110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2024-09-16T10:24:34.021</cp:lastPrinted>
  <dcterms:created xsi:type="dcterms:W3CDTF">2024-09-16T02:24:34Z</dcterms:created>
  <dcterms:modified xsi:type="dcterms:W3CDTF">2024-09-16T02:24:36Z</dcterms:modified>
</cp:coreProperties>
</file>