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CD7EB-0D9D-4F14-A792-07D67D060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824AD-0498-4E84-BB7A-58750BC66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E840E-7F15-4480-B1F7-30D496973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6F127-3211-4394-AE64-F7B661DB9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397D3D-1CC5-4B76-9250-E7381E4A4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D4ADB6-F878-4EB9-8A85-EDBB57DC3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40FF4F-79E1-48BE-A637-DE8962222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A0586-8B1C-4448-8BF5-426150149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4AD48-DD86-4D3B-AD00-BE91462ED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84EB6-5AA5-43EC-B884-C77C5B5AB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A7A6D-5D7A-4E6B-B7A7-B194CF13B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13341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国际政治形势的风险评估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当前国际政治形势概述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政治风险识别与分析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对当前的国际政治形势进行全面的风险评估，以识别和预防潜在的政治风险，确保国际关系的稳定和发展。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随着全球化的深入发展，国际政治形势日益复杂多变，各国之间的政治、经济、文化联系更加紧密，同时也面临着更多的挑战和风险。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9824" b="198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本次评估将涵盖全球范围内的主要国家和地区，重点关注大国关系、地缘政治、国际组织、非传统安全等领域的政治风险。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采用定性和定量相结合的方法，包括专家访谈、问卷调查、统计分析等，对收集的数据和信息进行深入分析和评估。同时，结合历史经验和现实情况，对国际政治形势的发展趋势进行预测和判断。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当前国际政治形势概述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欧洲联盟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由多个发达国家组成的经济和政治联盟，具有强大的经济实力和国际影响力，但在内部团结和对外政策上存在一定分歧。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作为全球唯一的超级大国，美国在军事、经济、科技等方面具有显著优势，并积极推行全球霸权主义。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俄罗斯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拥有强大的军事实力和丰富的能源资源，近年来在国际舞台上表现强势，与美国存在复杂的竞争关系。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经济持续高速发展，军事实力不断提升，已成为世界第二大经济体，并在国际事务中发挥越来越重要的作用。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主要政治力量对比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中东地区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持续动荡，涉及宗教、民族、领土等多重矛盾，地缘政治风险高。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亚太地区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随着中国的崛起和地区国家的经济发展，地缘政治格局正在发生重大变化。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欧洲地区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面临内部团结问题、难民危机、恐怖主义等多重挑战，地缘政治风险不容忽视。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地缘政治格局演变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近年来，贸易保护主义抬头，国际贸易摩擦不断升级，对全球经济造成重大冲击。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疫情大流行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新冠病毒全球大流行对各国经济、社会和政治产生深远影响，国际合作与协调成为重要议题。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全球气候变化问题日益严峻，各国在减排、环保等方面的政策与行动对国际政治形势产生重要影响。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重大国际事件回顾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政治风险识别与分析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政治制度脆弱性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某些国家的政治制度可能存在脆弱性，如治理能力不足、腐败问题等，这些问题可能导致政治不稳定和冲突。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选举是政治制度的重要组成部分，但选举过程中可能出现舞弊、暴力事件等风险，对国际政治形势产生负面影响。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政治体制变革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不同国家政治体制的差异和变革可能对国际政治形势产生重大影响，如民主化进程、政权更迭等。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政治制度及改革风险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社会不满与抗议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社会经济问题、民生问题等可能引发民众不满和抗议活动，对社会稳定和政治局势产生影响。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犯罪与暴力事件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犯罪率上升、暴力事件频发等社会治安问题可能对国际政治形势造成威胁。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民族与宗教冲突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民族和宗教差异可能引发冲突和分裂，对国际政治形势产生深远影响。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社会稳定与治安风险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大国之间的竞争和合作是国际政治形势的重要组成部分，大国关系的演变可能对国际格局产生重大影响。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大国竞争与合作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地缘政治因素如领土争端、资源争夺等可能导致国际冲突和紧张局势。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地缘政治风险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各国外交政策的调整可能改变国际政治力量对比和利益格局。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外交政策调整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国际关系与外交政策风险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跨国犯罪与非法活动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跨国犯罪如毒品走私、非法武器交易等可能与恐怖主义和极端势力相互勾结，对国际安全构成威胁。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网络安全与信息安全风险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网络安全和信息安全问题可能对国际政治形势产生重要影响，如网络攻击、信息泄露等。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恐怖袭击与极端组织活动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恐怖组织和极端势力的活动可能对国际政治形势造成重大威胁，如恐怖袭击、极端组织扩张等。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恐怖主义与极端势力风险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经济风险评估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https://d.book118.com/585213341241011110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2024-09-16T02:59:26.362</cp:lastPrinted>
  <dcterms:created xsi:type="dcterms:W3CDTF">2024-09-15T18:59:26Z</dcterms:created>
  <dcterms:modified xsi:type="dcterms:W3CDTF">2024-09-15T18:59:28Z</dcterms:modified>
</cp:coreProperties>
</file>