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4E99F-DE73-4029-B02D-61C21C3BF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1C27A-1055-4022-93C2-FA8142D8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6A66F-ED77-44F9-94AD-1D95C89AD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19969-E57B-4798-9928-43C20B30F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927F4-B3AA-428C-93BD-A1589CD85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EC9E0D-EF05-4092-8665-523F15573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09B47-3ECA-44CD-A893-1CA6DCB2E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D638B-4643-4ABD-8E63-F16F8E33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A349E-B9A9-4D52-BAA4-3AFB13DD1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EC4A4-9ADD-4E9E-83AD-EB87C1BCA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8CD90-EA4F-467F-8885-90C30B606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14132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国际市场营销学第17版PPT大纲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国际市场营销环境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国际市场消费者行为分析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国际市场竞争战略选择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国际市场产品策略制定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产品价格策略制定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国际市场营销风险管理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国际市场营销是指在不同国家和地区进行的市场营销活动，包括产品、价格、促销和分销等方面的策略。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国际市场营销需要考虑不同国家和地区的文化、法律、经济、政治等方面的差异，以及货币、语言、度量衡等实际问题。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与国内市场营销的区别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随着全球化的加速和科技的进步，国际市场营销不断发展和演变，越来越多的企业开始拓展国际市场。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国际市场营销的演变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国际市场营销概述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国际市场营销可以帮助企业分散风险，避免过度依赖单一市场。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通过国际市场营销，企业可以提升品牌知名度和美誉度，增强企业竞争力。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不同国家和地区拥有不同的资源和优势，国际市场营销可以帮助企业获取更多的资源和优势。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通过国际市场营销，企业可以拓展更广阔的市场，增加销售额和利润。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国际市场营销重要性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本书旨在介绍国际市场营销的基本概念、原理和方法，帮助读者了解国际市场营销的最新动态和实践经验，提高读者的国际市场营销能力。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共分为若干章，包括国际市场营销环境、国际市场营销战略、国际市场营销组合策略、国际市场营销管理等内容。每章都包含了丰富的案例和实例，以及练习题和讨论题，帮助读者更好地理解和掌握国际市场营销的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本书目的与结构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国际市场营销环境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了解目标市场的经济规模、增长率和人均收入等指标，评估市场潜力和消费能力。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贸易政策与壁垒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研究目标市场的贸易政策，如关税、非关税壁垒以及自由贸易协定的影响，以便制定市场进入策略。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分析目标市场的汇率波动情况，评估货币风险并制定相应的财务策略。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了解目标市场的法律法规，包括合同法、知识产权法和竞争法等，确保企业在当地合法经营。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评估目标市场的政治稳定性，了解政治风险以及可能对商业活动产生的影响。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研究目标市场的政府政策，特别是与市场营销相关的政策，如外资准入、行业监管和税收优惠等。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政治与法律环境分析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了解目标市场的教育水平，评估消费者对产品的认知能力和购买意愿。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分析目标市场的社会结构，如人口年龄分布、性别比例、职业分布等，以便针对不同消费群体制定营销策略。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识别目标市场与本国市场之间的文化差异，包括价值观、风俗习惯、宗教信仰等，以便制定符合当地文化的营销策略。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技术发展水平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了解目标市场的科技发展水平，评估当地消费者对新技术、新产品的接受程度。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互联网普及率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研究目标市场的互联网普及率和网络基础设施状况，以便制定在线营销策略。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了解目标市场的知识产权保护情况，确保企业在当地的技术创新和品牌权益得到有效保障。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国际市场消费者行为分析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不同国家和地区的消费者具有不同的文化背景、消费习惯和需求特点，对产品的需求呈现多样化趋势。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随着消费者生活水平的提高和消费观念的转变，个性化需求在国际市场上越来越突出。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绿色环保意识增强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全球范围内对环保和可持续发展的关注度不断提高，消费者在购买过程中更加注重产品的环保性能和企业的社会责任。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消费者在购买前会明确自己的需求，包括产品功能、品质、价格等方面的要求。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消费者会通过多种渠道收集产品信息，包括品牌口碑、广告宣传、亲友推荐等。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消费者会对收集到的信息进行筛选和比较，形成多个购买方案并进行评估。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在评估的基础上，消费者会做出购买决策，选择最符合自己需求的产品。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消费者满意度与忠诚度培养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提供优质产品和服务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满足消费者的基本需求是提高满意度和忠诚度的前提，企业应提供高品质的产品和周到的服务。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实施客户关系管理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通过有效的客户关系管理，企业可以及时了解消费者的需求和反馈，有针对性地提供服务和解决方案，从而增强消费者的忠诚度和黏性。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建立良好的品牌形象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品牌形象是消费者对企业和产品的综合评价，良好的品牌形象有助于提高消费者满意度和忠诚度。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开展促销活动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促销活动可以激发消费者的购买欲望，提高产品销量，同时也是培养消费者忠诚度的有效手段。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国际市场竞争战略选择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高效生产运营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通过改进生产流程、提高设备效率、降低原材料成本等方式，实现高效、低成本的生产运营。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规模经济效应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通过扩大生产规模，降低单位产品的固定成本，提高成本竞争优势。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优化供应链管理，降低采购成本、库存成本和物流成本，提高整体运营效率。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成本领先战略实施要点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通过研发和设计，推出具有独特性、创新性、高附加值的产品，满足消费者的个性化需求。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塑造独特的品牌形象，提升品牌知名度和美誉度，增强消费者对品牌的认同感和忠诚度。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采用独特的营销策略，如定制化服务、体验式营销等，吸引消费者的注意力和兴趣。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501" b="1350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差异化战略实施要点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明确目标市场，深入了解目标消费者的需求和偏好，制定针对性的市场策略。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专注于某一领域或某一产品，形成专业化的竞争优势，提高市场份额和盈利能力。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专业化经营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集中优势资源，如资金、技术、人才等，投入目标市场，实现资源的最大化利用。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集中化战略实施要点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根据合作目标和双方利益，设计合理的合作模式，如合资企业、战略合作协议等。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合作风险管理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建立合作风险管理机制，防范合作过程中的风险和问题，确保合作关系的稳定和持续发展。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选择具有互补性资源和能力的合作伙伴，共同开拓市场、研发新产品或提供服务。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合作与联盟战略实施要点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国际市场产品策略制定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拓展产品线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针对市场需求和竞争态势，开发新产品或拓展现有产品线，以满足不同消费者需求。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调整产品组合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通过淘汰滞销产品、加强优势产品或引入新产品等方式，优化产品组合结构，提高整体市场竞争力。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分析现有产品组合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评估各产品线的销售额、利润贡献和市场前景，确定优化方向。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5337" r="53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产品组合优化方法论述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包括市场调研、产品规划、设计开发、试制试验、市场推广等阶段。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管理要点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市场调研的重要性，确保新产品符合市场需求；注重设计开发的质量和创新性，提高产品竞争力；加强试制试验环节的管理，确保产品质量和性能稳定；重视市场推广策略的制定和实施，提高产品知名度和市场占有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新产品开发流程及管理要点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https://d.book118.com/585214132300011110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2024-09-16T04:17:57.634</cp:lastPrinted>
  <dcterms:created xsi:type="dcterms:W3CDTF">2024-09-15T20:17:57Z</dcterms:created>
  <dcterms:modified xsi:type="dcterms:W3CDTF">2024-09-15T20:17:59Z</dcterms:modified>
</cp:coreProperties>
</file>