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EF04-B1DA-4E47-A2C0-7F685413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32C67-E469-4998-8C40-9CAB9B749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A0A6-C4D1-4EE3-82A4-78A537F8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BE5DE-7D20-4CD8-8E21-0C31B319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97495-6599-44D1-8721-D5F3B8336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175BF-551B-4181-A002-BAB550972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7395B-5E30-401E-BB25-DB2F46C5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41C02-2DA8-4871-96D4-3BAE1F84B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D5E24-44BC-4BCF-9829-BD2F0C2A2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CB3E-006C-4B1F-A110-405FE88F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BFA95-5C60-44DC-AA16-4B747A34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4331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饮水养生水健康的源泉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饮水养生概述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水资源现状及选择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正确饮水方法与技巧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不同需求下饮水调整建议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水中营养成分及功效剖析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常见问题解答与误区澄清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饮水养生概述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水是构成人体的重要组成部分，对于维持生命活动至关重要。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470" r="314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水参与人体的新陈代谢过程，有助于营养物质的吸收和废物的排泄。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人体需要不断补充水分，以保持体内水平衡，避免脱水或水肿。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饮水与健康关系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根据个人体重、活动量和气候条件等因素，合理安排饮水量。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养成定时饮水的习惯，有助于保持身体水分平衡。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定时饮水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选择符合卫生标准的饮用水，避免饮用自来水必须要烧开了才能喝，不能直接喝。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饮用安全水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饮水养生原则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所有人群都需要关注饮水养生，特别是老年人、孕妇、儿童等特殊人群。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在饮水养生过程中，应注意避免过量饮水导致水中毒，同时也要避免饮用过冷或过热的水对胃肠道造成刺激。此外，对于患有心脏病、肾脏病等慢性疾病的患者，应在医生指导下合理安排饮水量。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适宜人群及注意事项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水资源现状及选择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全球水资源分布不均，部分地区严重缺水。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我国水资源总量丰富，但人均占有量较低，且时空分布不均。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水污染问题日益严重，加剧了水资源短缺的矛盾。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2" r="20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全球及我国水资源现状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33" r="613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285" r="1628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饮用水种类及特点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经过水厂处理，符合国家标准，但可能存在二次污染。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含有多种矿物质和微量元素，但价格较高。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经过深度处理，去除杂质和有害物质，但也可能去除对人体有益的矿物质。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源自天然优质水源，水质较好，但受环境因素影响较大。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自来水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矿泉水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纯净水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88" r="168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7" r="38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998" r="1199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如何选择安全健康饮用水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了解当地水质状况，选择合适的饮用水种类。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注意饮用水的生产日期和保质期，避免饮用过期水。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选择正规品牌和渠道购买饮用水，确保水质安全。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根据自身需求和经济条件，合理选择饮用水种类。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正确饮水方法与技巧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90" b="118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根据个人体重、活动量、气候条件等因素，一般建议成人每天饮水量为1500-2000毫升。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建议每天饮水量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应均匀分配在一天中的各个时段，避免一次性大量饮水，以免增加肾脏负担。建议晨起空腹喝一杯温水，促进肠胃蠕动；上午和下午各喝2-3杯水，补充工作和学习中的水分流失；晚上适量饮水，避免夜间口渴。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饮水时间安排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每天建议饮水量及时间安排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282" r="1028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过冷或过热的水都可能对口腔和食道造成刺激，建议饮用温开水，温度适中，既不会刺激口腔，又有助于身体吸收。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饮水温度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根据个人喜好选择口感纯净、柔和的水，避免选择自来水必须要烧开了才能喝，不能直接喝，否则会影响身体健康。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饮水温度与口感选择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https://d.book118.com/585214331141011112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2024-09-18T21:11:19.108</cp:lastPrinted>
  <dcterms:created xsi:type="dcterms:W3CDTF">2024-09-18T13:11:19Z</dcterms:created>
  <dcterms:modified xsi:type="dcterms:W3CDTF">2024-09-18T13:11:21Z</dcterms:modified>
</cp:coreProperties>
</file>