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575B16-AF89-4168-A203-72ECA9BC7F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985319-7608-4F8F-A58F-1D237D6B69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6D5358-7053-43DF-99CA-36C52DB593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8079AA-8126-4A43-9BD1-66FCA8962B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67F493C-537A-4C7A-8565-7CD74C69CC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BD474D-DEDA-41BF-A639-BB797A71D6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9BE7289-2A90-4B1E-A520-308F9B3F2B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6ACFD0-1B83-45A4-9C09-51666A8664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90BE63-288A-4A75-8F42-373CD3385A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D24C28-06E3-4095-A254-875721BA40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F6CA90-56E5-4B83-8655-80BB7C9D16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5220341143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1004" y="845344"/>
            <a:ext cx="11029991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整合风险管理与人力资源管理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004" y="4871256"/>
            <a:ext cx="3607967" cy="400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1004" y="5480856"/>
            <a:ext cx="3128727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整合风险管理与人力资源管理的意义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整合风险管理与人力资源管理的实践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整合风险管理与人力资源管理的挑战与对策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406" r="224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应对不确定性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随着企业面临的市场环境和经营条件日益复杂，风险管理成为企业持续发展的重要保障。将风险管理与人力资源管理相结合，有助于企业在应对不确定性时更加从容和有效。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提升员工绩效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通过整合风险管理和人力资源管理，可以更加全面地了解员工的工作表现和潜在风险，从而制定更加针对性的培训和激励措施，提升员工绩效。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加强企业竞争力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在激烈的市场竞争中，企业需要不断优化自身的管理体系以应对各种挑战。整合风险管理与人力资源管理有助于企业构建更加稳健的管理体系，提高企业的竞争力和适应能力。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风险管理策略及实施情况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汇报企业将如何应对市场、信用、操作等各种风险，以及已经采取的风险管理措施及其效果。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分析企业当前的人力资源状况，包括员工结构、人才储备、培训和发展等方面，并提出优化人力资源管理的具体措施。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介绍企业在整合风险管理与人力资源管理方面的实践经验，如如何识别和分析人力资源风险，以及如何将风险管理策略与人力资源管理实践相结合。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展望企业未来在整合风险管理与人力资源管理方面的发展规划，包括进一步完善风险管理机制、优化人力资源管理流程、提升员工风险意识等方面的计划和目标。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人力资源现状及优化措施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风险管理与人力资源管理的整合实践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未来发展规划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风险管理概述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风险是指在特定环境下和特定时间内，由于各种不确定性因素而导致实际结果与预期结果之间的差异，可能给组织或个人带来损失或不利影响。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根据来源和性质不同，风险可分为战略风险、财务风险、市场风险、运营风险、法律风险等。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风险定义与分类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风险分类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80" r="138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通过对组织内外环境的全面分析，识别出可能对组织目标实现产生影响的不确定性因素。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对识别出的风险进行量化和定性评估，确定风险的大小、发生概率和潜在影响。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根据风险评估结果，制定相应的风险应对策略和措施，如风险规避、风险降低、风险转移和风险承担等。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风险应对策略制定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定期对风险管理工作进行监控和评估，及时向高层管理人员报告风险管理情况。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风险监控与报告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风险管理流程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887197" y="368596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973117" y="294616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064389" y="2293221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7175869" y="1575144"/>
            <a:ext cx="957459" cy="1913762"/>
          </a:xfrm>
          <a:custGeom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689807" y="4081438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44656" y="336153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30576" y="2688699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21848" y="1970621"/>
            <a:ext cx="876300" cy="10763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6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4117" y="3897206"/>
            <a:ext cx="347445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风险评估矩阵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3183" y="4453085"/>
            <a:ext cx="324734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通过构建风险评估矩阵，对风险进行量化和定性评估，确定风险的优先级和处理顺序。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21848" y="3829597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蒙特卡罗模拟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1848" y="4385476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利用蒙特卡罗模拟技术对复杂系统进行建模和仿真，预测不同情境下的风险状况。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76238" y="1408158"/>
            <a:ext cx="3434925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压力测试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76238" y="1964037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通过对极端事件或不利情境进行压力测试，评估组织在极端情况下的风险承受能力和应对措施的有效性。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9174" y="1453224"/>
            <a:ext cx="3461281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敏感性分析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43424" y="2035855"/>
            <a:ext cx="372703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通过对关键参数进行敏感性分析，了解不同参数变化对风险的影响程度，为风险管理决策提供依据。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风险管理工具与技术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人力资源管理概述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指在一定范围内具有劳动能力的人的总和，包括体力、智力、技能等方面。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包括招聘、培训、绩效管理、薪酬福利管理等，旨在为企业发展提供有力的人才保障。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人力资源功能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人力资源定义与功能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薪酬福利管理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设计合理的薪酬体系和福利制度，吸引和留住优秀人才，激发员工的工作积极性。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绩效管理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制定绩效考核标准，定期对员工的工作表现进行评价，并根据绩效结果进行奖惩和激励。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培训与发展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针对员工的不同需求和职业发展目标，制定培训计划，提升员工的专业技能和综合素质。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人力资源规划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根据企业战略和业务需求，制定人力资源计划，明确人才需求、招聘策略等。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招聘与选拔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通过发布招聘信息、筛选简历、面试等环节，选拔出符合企业需求的优秀人才。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人力资源管理流程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人力资源管理工具与技术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人力资源信息系统（HRIS）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运用信息技术手段，实现人力资源管理的自动化、智能化和数字化。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人才测评技术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运用心理测验、面试、评价中心等技术手段，对员工的能力、素质等进行全面评估。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员工关系管理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通过建立有效的沟通渠道和机制，协调员工与员工之间、员工与企业之间的关系，营造良好的工作氛围。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法律法规遵从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确保企业的人力资源管理活动符合国家法律法规的要求，保障员工的合法权益。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整合风险管理与人力资源管理的意义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强化风险管理策略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通过整合风险管理和人力资源管理，企业可以制定更全面、更有效的风险管理策略，从而更好地应对各种潜在风险。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24" b="24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完善风险管理流程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整合两者有助于企业建立和完善风险管理流程，包括风险识别、评估、监控和报告等环节，确保风险得到及时有效的管理。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提升风险应对能力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通过整合风险管理和人力资源管理，企业可以提升自身对风险的应对能力，包括风险规避、减轻、转移和接受等策略，确保企业在面临风险时能够迅速做出反应。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提升企业整体风险管理水平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346" b="1834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4398" b="43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优化人力资源配置，降低人力成本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合理配置人力资源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通过整合风险管理和人力资源管理，企业可以根据风险评估结果合理配置人力资源，确保关键岗位有合适的人选，同时避免人力浪费。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降低人力成本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通过优化人力资源配置，企业可以降低人力成本，包括招聘、培训、薪酬等方面的支出，提高企业的经济效益。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提高员工工作效率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优化人力资源配置还可以提高员工的工作效率和满意度，减少员工流失率，从而进一步降低人力成本。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https://d.book118.com/585220341143011044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2024-09-06T22:08:47.789</cp:lastPrinted>
  <dcterms:created xsi:type="dcterms:W3CDTF">2024-09-06T14:08:47Z</dcterms:created>
  <dcterms:modified xsi:type="dcterms:W3CDTF">2024-09-06T14:08:50Z</dcterms:modified>
</cp:coreProperties>
</file>