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CC076-6C72-4036-8F52-87DBD80F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4FD61-1430-42EE-909D-0F9583594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7B429-7AA1-44AE-813C-2ED4A437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EF531-F325-44E3-8B35-71BFF7C1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6056F-AD18-40D8-A5A3-9177AB54C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A76B9-2014-4BDF-BE43-E1D5E034C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409687-B3D2-4605-9AD4-432C8183F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804E3-1504-4EBE-B812-E3BF29D12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B5EDEB-1A0F-489D-BDB9-406411D8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B3AAD-8FC1-4EAF-BFA6-226EFA89D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E96C4-4497-4864-AF8D-7C4DFF325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2134031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基金的投资价值分析报告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基金基本情况介绍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基金业绩表现评估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投资组合构成剖析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风险管理与控制策略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投资者适当性分析及建议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基金基本情况介绍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XX混合型证券投资基金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混合型证券投资基金，属于中高风险的投资品种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基金名称与类型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发行机构及管理团队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发行机构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XX基金管理有限公司，是一家具有丰富经验和良好业绩的基金管理公司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由具有多年从业经验和专业背景的基金经理和研究员组成，团队成员稳定，投资研究能力强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截至XXXX年XX月XX日，该基金规模为XX亿元人民币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成立时间与规模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该基金采用主动管理策略，通过深入研究和分析市场趋势、宏观经济、行业和公司基本面等因素，精选优质股票和债券进行投资，以追求长期资本增值。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该基金的投资目标是实现长期稳定的投资收益，为投资者提供多元化的资产配置和风险管理方案。同时，该基金也注重控制风险，通过分散投资和仓位控制等手段降低投资组合的波动性和风险水平。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投资策略及目标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当前国内经济增长保持稳定，消费、投资和出口三驾马车共同驱动。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利率水平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市场利率处于合理区间，货币政策保持稳健。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物价水平总体平稳，核心通胀保持温和。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宏观经济形势概述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人工智能、大数据、云计算等新技术不断涌现，推动产业升级和变革。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环保和可持续发展成为行业重要趋势，清洁能源、节能减排等领域迎来发展机遇。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随着居民收入水平提高，消费结构升级，高品质、个性化消费需求增加。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行业领先企业市场份额逐步扩大，中小企业面临竞争压力。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新技术不断涌现，未能跟上技术创新步伐的企业可能面临被淘汰的风险。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市场需求波动、原材料价格波动等因素可能对企业经营产生影响。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财政政策与货币政策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国家财政政策与货币政策的调整可能对企业融资、投资等活动产生影响。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国家出台一系列产业政策，鼓励创新、绿色发展，推动产业升级和转型。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加强环保监管和治理，推动企业实现绿色生产。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基金业绩表现评估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59" r="181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分析基金成立以来的年化收益率，与同类基金和业绩比较基准进行对比，评估其收益水平。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考察基金净值的历史波动情况，通过标准差、最大回撤等指标衡量其风险水平。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历史收益率及波动性分析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波动性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历史收益率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风险调整后收益比较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评估基金承担单位风险所获得的超额收益，夏普比率越高，说明基金在相同风险下获得的收益越高。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夏普比率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衡量基金相对于业绩比较基准的超额收益与跟踪误差之间的比率，信息比率越高，说明基金超额收益的稳定性越好。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信息比率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分析基金的前十大重仓股、债券等投资品种，评估其持仓的合理性及分散程度。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行业配置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考察基金在各行业的投资比例，与同类基金和业绩比较基准进行对比，评估其行业配置的优劣。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持仓结构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持仓结构和行业配置评价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https://d.book118.com/585221340310011122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2024-09-26T10:19:52.887</cp:lastPrinted>
  <dcterms:created xsi:type="dcterms:W3CDTF">2024-09-26T02:19:52Z</dcterms:created>
  <dcterms:modified xsi:type="dcterms:W3CDTF">2024-09-26T02:19:54Z</dcterms:modified>
</cp:coreProperties>
</file>