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54F06-E808-4F40-A122-487CDD8FE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71528-B17C-4360-82F6-42DCA53D0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81BEA-7EB4-491C-B9D0-8F3CDC98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CF6A9-5DFB-404D-9E24-BE8799201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95BD74-07C9-49B6-B8E4-DBC0C8012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A67EB-E10C-46E2-A4D7-C41EAAAA8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2EE50-4F59-4425-ABF8-025AE2CC7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9ABCB-099B-43F6-8070-97113F33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BB243-5FB0-4B76-A45F-26697BE1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80230-9576-4995-9CB1-1F759451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B548E-423A-43C2-8176-910AB041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2201304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公司的客户关系管理与售后服务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客户关系管理与售后服务的关联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公司客户关系管理与售后服务现状分析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优化公司客户关系管理与售后服务的建议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客户关系管理概述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客户关系管理（CRM）是一种以客户为中心的商业策略，旨在通过深入了解客户需求、优化客户体验和提高客户满意度，从而建立长期、稳定的客户关系，实现企业和客户的共同价值。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良好的客户关系是企业获取竞争优势的关键。通过有效的客户关系管理，企业可以更好地了解客户需求，提供个性化、高品质的产品和服务，增强客户黏性，降低客户流失率，从而提高企业市场份额和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萌芽期。企业开始意识到客户的重要性，并尝试通过一些简单的方式来收集和管理客户信息。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发展期。随着计算机技术的发展，企业开始运用数据库等信息技术手段来管理客户信息，实现客户信息的集中存储和共享。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。客户关系管理逐渐发展成为一种综合性的商业策略，涵盖了市场营销、销售、服务等多个领域。企业开始注重客户体验的优化和客户价值的提升，通过数据挖掘和分析等技术手段来深入了解客户需求和行为特征，为客户提供更加个性化、精准的产品和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企业的一切经营活动都应围绕客户的需求和期望展开，将客户视为企业最重要的资源之一。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客户为中心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通过数据挖掘和分析等技术手段，深入了解客户的需求、偏好和行为特征，为客户提供更加个性化、精准的产品和服务。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从客户的角度出发，不断优化产品设计、销售流程、服务质量等方面，提高客户满意度和忠诚度。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在满足客户需求的同时，实现企业的盈利目标，达到企业和客户的双赢。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实现企业和客户的共同价值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客户关系管理策略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356" b="163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客户识别与分类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建立完善的客户档案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详细记录客户的基本信息、购买历史、服务记录等，以便对客户进行全面了解。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客户分类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根据客户的购买行为、价值贡献、潜在需求等因素，将客户分为不同类型，如重要客户、潜在客户、一般客户等。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识别关键客户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通过对客户数据的深入分析，识别出对公司的业务发展具有重要影响的关键客户，并制定针对性的管理策略。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对收集到的数据进行整理和分析，找出客户满意度的关键因素和改进方向。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设计满意度调查问卷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根据公司的业务特点和客户需求，设计科学合理的满意度调查问卷。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定期对客户进行满意度调查，收集客户对公司产品和服务的反馈意见。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根据客户的喜好和需求，提供个性化的产品和服务，增强客户的归属感和忠诚度。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实施客户关怀计划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与客户建立长期稳定的合作关系，提供持续的产品和服务支持，促进客户对公司的信任和依赖。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制定客户关怀计划，定期向客户发送问候信息、优惠活动等，保持与客户的联系和互动。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客户忠诚度培养与提升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售后服务概述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售后服务是指在商品销售后，为消费者提供的各种服务活动，旨在确保消费者在购买后获得满意的使用体验。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优质的售后服务是提升客户满意度、增强品牌忠诚度、促进口碑传播和持续销售的关键因素。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受理并处理消费者的投诉，及时解决问题，改进服务质量。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咨询与培训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解答消费者在使用过程中遇到的问题，提供产品使用培训。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按照公司政策，处理消费者的退换货请求。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为消费者提供产品安装、调试及操作指导等服务。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提供定期保养、维修及更换配件等服务，确保产品性能稳定。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服务提供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根据问题性质，为消费者提供相应的售后服务。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服务接待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热情接待消费者，了解并记录其需求和问题。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对消费者反映的问题进行诊断，明确问题原因。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跟踪回访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在服务完成后，对消费者进行回访，了解服务效果及满意度。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记录与报告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详细记录服务过程及结果，定期向上级汇报售后服务情况。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https://d.book118.com/585222013043011102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2024-09-11T01:52:40.156</cp:lastPrinted>
  <dcterms:created xsi:type="dcterms:W3CDTF">2024-09-10T17:52:40Z</dcterms:created>
  <dcterms:modified xsi:type="dcterms:W3CDTF">2024-09-10T17:52:42Z</dcterms:modified>
</cp:coreProperties>
</file>