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EF81DCF-1945-4F24-87E5-BD6579016E0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0C0AFC-FA02-4343-BA35-C8C5F235C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E5BAC7-3173-446B-AC39-8492E6CD7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7A4BEF-69A0-44D0-BA27-10E65A12E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B90284-B932-48C8-AE26-89666F2EB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952B13-C4E5-4A39-BFF5-6105ECE77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A6CDE0-991A-4501-9E47-F9BD256F1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954BF4-7856-4CAD-87F9-1709E9C83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95D30E-B5DB-4274-BF91-6E5FFA392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F59817-1D1F-4B52-9677-7706D72E1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EFC887-E604-4E50-AC95-2408E42EF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AB2B0F-C0EA-465C-A093-A1F56989F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7A96534-B67D-4B02-A7A5-A0EFF6120DE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94B87B8-B3B5-4311-B24E-69C9C706AAB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223010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持续进行企业礼仪培训打造企业品牌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企业品牌建设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企业文化与企业礼仪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企业礼仪培训的持续性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企业礼仪与员工素质提升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企业礼仪培训在公司管理中扮演着举足轻重的角色。通过培训，员工的形象可以得到提升，公司的文化也能够得到塑造，从而进一步增强客户的信任度。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企业礼仪培训内容概述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包括着装、言行举止等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礼仪基本知识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有效表达和倾听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细节决定成败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礼仪细节注意事项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企业礼仪培训的实施方式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公司内部专业人员提供培训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利用网络平台进行远程培训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聘请外部专家进行授课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外请讲师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企业礼仪培训的效果评估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了解培训效果和员工反馈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员工调查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客观评价培训效果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打分评估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通过实际行为表现评估培训效果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观察行为变化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企业礼仪培训是企业管理中的一项重要工作，通过培训，可以提升员工的专业形象和综合素质，增强公司的品牌形象。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企业品牌建设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品牌定义和重要性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展示企业形象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品牌是公司的形象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提高企业市场价值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品牌能够提升公司价值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建立顾客信任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品牌是信任和忠诚的象征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品牌识别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设计标志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制定品牌标准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品牌传播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制定营销策略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利用多种渠道传播品牌信息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品牌建设的要素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品牌定位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确定目标市场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区分竞争对手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品牌管理的挑战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品牌管理面临竞争激烈、顾客需求变化和社交媒体的快速发展等挑战。企业需要不断调整策略，提升管理水平，以应对多变的市场环境。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品牌建设的成功案例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以创新著称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苹果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体育品牌领导者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耐克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线上零售巨头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亚马逊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品牌建设的成功案例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以创新著称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苹果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线上零售巨头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亚马逊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体育品牌领导者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耐克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企业文化与企业礼仪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礼仪展现文化特色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企业文化与礼仪相互促进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企业文化对企业礼仪的影响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文化塑造员工价值观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企业文化建设的关键要素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领导层示范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参与性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员工参与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企业文化建设的挑战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多元性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不同文化背景员工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变革性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经济环境变化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挑战性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快速变化的市场需求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企业文化与礼仪的结合案例分析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谷歌、腾讯和三星是行业内企业文化与企业礼仪结合得很好的案例。它们通过不同方式展示出了企业文化的独特性和礼仪的重要性，为员工树立了明确的行为准则，提升了企业形象。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员工形象塑造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客户关系维护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品牌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品牌形象建设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言行礼仪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语言表达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行为规范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社交技巧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社交场合礼仪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穿着礼仪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着装要求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形象管理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https://d.book118.com/585223010013011130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149</Paragraphs>
  <Slides>22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持续进行企业礼仪培训打造企业品牌</vt:lpstr>
      <vt:lpstr>目录</vt:lpstr>
      <vt:lpstr>第1章 简介</vt:lpstr>
      <vt:lpstr>企业礼仪培训的重要性</vt:lpstr>
      <vt:lpstr>企业礼仪培训内容概述</vt:lpstr>
      <vt:lpstr>企业礼仪培训的实施方式</vt:lpstr>
      <vt:lpstr>企业礼仪培训的效果评估</vt:lpstr>
      <vt:lpstr> </vt:lpstr>
      <vt:lpstr>第2章 企业品牌建设</vt:lpstr>
      <vt:lpstr>品牌定义和重要性</vt:lpstr>
      <vt:lpstr>品牌建设的要素</vt:lpstr>
      <vt:lpstr> </vt:lpstr>
      <vt:lpstr>品牌建设的成功案例</vt:lpstr>
      <vt:lpstr>品牌建设的成功案例</vt:lpstr>
      <vt:lpstr>第3章 企业文化与企业礼仪</vt:lpstr>
      <vt:lpstr>企业文化对企业礼仪的影响</vt:lpstr>
      <vt:lpstr>企业文化建设的关键要素</vt:lpstr>
      <vt:lpstr>企业文化建设的挑战</vt:lpstr>
      <vt:lpstr> </vt:lpstr>
      <vt:lpstr>企业礼仪培训的重要性</vt:lpstr>
      <vt:lpstr>企业礼仪培训内容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2024-09-29T14:21:29.563</cp:lastPrinted>
  <dcterms:created xsi:type="dcterms:W3CDTF">2024-09-29T06:21:29Z</dcterms:created>
  <dcterms:modified xsi:type="dcterms:W3CDTF">2024-09-29T06:21:31Z</dcterms:modified>
</cp:coreProperties>
</file>