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5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B169D-EE32-4277-922E-914B301B9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73CC9-B50F-436F-BA06-7F7EB25E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2E5C7-8CAB-45B6-9338-48FD5770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48561-E825-42CA-B07C-2E6ECD28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1CCAB-B7F0-4D9C-B5ED-E917E5B4A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78FA1-CC77-448B-95E9-D31B5326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FED41-0C77-47E6-832C-5BA2AE46C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2E26F-750F-4263-AE35-FC23A0B9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1C44C-794E-4AD1-A14F-7F94B5D46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1C44-B7F0-40D6-B212-ABB9E7D6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88D07-C5DA-4259-AD20-64DCDEE7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44" r:id="rId2"/>
    <p:sldLayoutId id="2147487145" r:id="rId3"/>
    <p:sldLayoutId id="2147487146" r:id="rId4"/>
    <p:sldLayoutId id="2147487147" r:id="rId5"/>
    <p:sldLayoutId id="2147487148" r:id="rId6"/>
    <p:sldLayoutId id="2147487149" r:id="rId7"/>
    <p:sldLayoutId id="2147487150" r:id="rId8"/>
    <p:sldLayoutId id="2147487151" r:id="rId9"/>
    <p:sldLayoutId id="2147487152" r:id="rId10"/>
    <p:sldLayoutId id="21474871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233131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广西百色右江区泮水乡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2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泮水乡的地理位置和历史背景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泮水乡的自然环境</a:t>
            </a:r>
            <a:endParaRPr lang="zh-CN" altLang="en-US" sz="22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泮水乡的经济状况</a:t>
            </a:r>
            <a:endParaRPr lang="zh-CN" altLang="en-US" sz="22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泮水乡的社会事业</a:t>
            </a:r>
            <a:endParaRPr lang="zh-CN" altLang="en-US" sz="22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泮水乡的旅游资源</a:t>
            </a:r>
            <a:endParaRPr lang="zh-CN" altLang="en-US" sz="22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泮水乡的地理位置和历史背景</a:t>
            </a:r>
            <a:endParaRPr lang="zh-CN" altLang="en-US"/>
          </a:p>
        </p:txBody>
      </p:sp>
      <p:sp>
        <p:nvSpPr>
          <p:cNvPr id="104901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地理位置</a:t>
            </a:r>
            <a:endParaRPr lang="zh-CN" altLang="en-US"/>
          </a:p>
        </p:txBody>
      </p:sp>
      <p:sp>
        <p:nvSpPr>
          <p:cNvPr id="104908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交通较为便利，有公路和乡村道路连接主要城镇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周边与多个乡镇接壤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距离百色市区约30公里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泮水乡位于广西百色市右江区东南部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历史沿革</a:t>
            </a:r>
            <a:endParaRPr lang="zh-CN" altLang="en-US"/>
          </a:p>
        </p:txBody>
      </p:sp>
      <p:sp>
        <p:nvSpPr>
          <p:cNvPr id="1049142" name="Freeform 2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2829790"/>
            <a:ext cx="2149867" cy="2114901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44" name="Freeform 2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4089727"/>
            <a:ext cx="2149867" cy="855194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6" name="正文"/>
          <p:cNvSpPr txBox="1"/>
          <p:nvPr>
            <p:custDataLst>
              <p:tags r:id="rId4"/>
            </p:custDataLst>
          </p:nvPr>
        </p:nvSpPr>
        <p:spPr>
          <a:xfrm>
            <a:off x="2836787" y="2751044"/>
            <a:ext cx="8741555" cy="969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泮水乡的地理位置：位于广西百色右江区东北部，地处右江河谷平原与南部石山区的过渡地带。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5"/>
            </p:custDataLst>
          </p:nvPr>
        </p:nvSpPr>
        <p:spPr>
          <a:xfrm>
            <a:off x="2836787" y="4019871"/>
            <a:ext cx="8741555" cy="969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历史背景：泮水乡有着悠久的历史，早在新石器时期就有人类居住。明朝时期，该地区成为壮族土司的领地。清朝时期，泮水乡逐渐发展成为一个商贸繁荣的地区。民国时期，泮水乡曾是右江地区重要的政治、经济和文化中心。新中国成立后，泮水乡经历了多次行政区域调整，现隶属于广西百色右江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0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2823439"/>
            <a:ext cx="2149867" cy="855194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行政区划</a:t>
            </a:r>
            <a:endParaRPr lang="zh-CN" altLang="en-US"/>
          </a:p>
        </p:txBody>
      </p:sp>
      <p:sp>
        <p:nvSpPr>
          <p:cNvPr id="104918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泮水乡历史悠久，文化底蕴深厚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泮水乡地理位置优越，交通便利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泮水乡下辖多个行政村和自然屯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泮水乡属于广西百色右江区管辖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泮水乡的自然环境</a:t>
            </a:r>
            <a:endParaRPr lang="zh-CN" altLang="en-US"/>
          </a:p>
        </p:txBody>
      </p:sp>
      <p:sp>
        <p:nvSpPr>
          <p:cNvPr id="1049248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地形地貌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泮水乡位于广西百色市右江区东南部，地处桂西南岩溶峰丛洼地，属典型的喀斯特地貌。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境内山峦叠嶂，峰林密布，大小山峰数百座，其中海拔800米以上的山峰有数十座。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泮水乡地势北高南低，主要地形为山地、丘陵和平原。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境内河流密布，主要河流有泮水河、百色河等，属珠江水系。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气候条件</a:t>
            </a:r>
            <a:endParaRPr lang="zh-CN" altLang="en-US"/>
          </a:p>
        </p:txBody>
      </p:sp>
      <p:sp>
        <p:nvSpPr>
          <p:cNvPr id="10493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气温：年平均气温22℃，最高气温38℃，最低气温-3℃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气候类型：亚热带季风气候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降雨量：年降雨量1400毫米，主要集中在5-9月份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光照：充足，年日照时数1800小时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自然资源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矿产资源：已探明矿产资源有煤、铁、锰、铜等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森林资源：森林覆盖率高，植被茂盛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土地资源：土地肥沃，适宜种植多种农作物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水资源：河流密布，水资源丰富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泮水乡的经济状况</a:t>
            </a:r>
            <a:endParaRPr lang="zh-CN" altLang="en-US"/>
          </a:p>
        </p:txBody>
      </p:sp>
      <p:sp>
        <p:nvSpPr>
          <p:cNvPr id="104946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农业发展</a:t>
            </a:r>
            <a:endParaRPr lang="zh-CN" altLang="en-US"/>
          </a:p>
        </p:txBody>
      </p:sp>
      <p:sp>
        <p:nvSpPr>
          <p:cNvPr id="104952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农业产值：占当地总产值的比例较高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农民收入：逐年增长，生活水平提高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农业现代化：引进先进农业技术，提高生产效率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主要农作物：水稻、玉米、甘蔗等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https://d.book118.com/585223313112011112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07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广西百色右江区泮水乡</vt:lpstr>
      <vt:lpstr>目录</vt:lpstr>
      <vt:lpstr>添加章节标题</vt:lpstr>
      <vt:lpstr>泮水乡的地理位置和历史背景</vt:lpstr>
      <vt:lpstr>地理位置</vt:lpstr>
      <vt:lpstr>历史沿革</vt:lpstr>
      <vt:lpstr>行政区划</vt:lpstr>
      <vt:lpstr>泮水乡的自然环境</vt:lpstr>
      <vt:lpstr>地形地貌</vt:lpstr>
      <vt:lpstr>气候条件</vt:lpstr>
      <vt:lpstr>自然资源</vt:lpstr>
      <vt:lpstr>泮水乡的经济状况</vt:lpstr>
      <vt:lpstr>农业发展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2024-09-18T14:07:06.200</cp:lastPrinted>
  <dcterms:created xsi:type="dcterms:W3CDTF">2024-09-18T06:07:06Z</dcterms:created>
  <dcterms:modified xsi:type="dcterms:W3CDTF">2024-09-18T06:07:08Z</dcterms:modified>
</cp:coreProperties>
</file>