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D8B9F12-CA13-49DC-9C5E-83D5BE640B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A0FBEE-F0AE-4E39-911C-AB10D10A55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9274706-E601-4BE2-A62E-B44B299DA1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18C1243-D5A5-4FBD-B240-DDC5C62C64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7FAE275-A6A0-4364-964F-5052D9D5B26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BBD5066-C13D-428F-9E12-8383FAFD115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945B7FC-26D0-4F86-8BCC-0447B2D0863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ACFC09-02B3-443B-A62F-801E253480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9B148B-B811-4412-9911-96DC7C7EBD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4A8268-7981-4904-B1FA-0284E18FB5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69C281-2DA8-4DC2-8DF6-BDC149959C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5223314042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《采购订单模板》ppt课件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采购订单模板概述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采购订单模板的使用场景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采购订单模板的填写规范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采购订单模板的审核与批准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采购订单模板的优化与改进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9375" r="9375"/>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21875" r="21875"/>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介绍采购订单模板的概念和作用</a:t>
            </a:r>
          </a:p>
        </p:txBody>
      </p:sp>
      <p:pic>
        <p:nvPicPr>
          <p:cNvPr id="5" name="Picture 5"/>
          <p:cNvPicPr>
            <a:picLocks noChangeAspect="1"/>
          </p:cNvPicPr>
          <p:nvPr/>
        </p:nvPicPr>
        <p:blipFill>
          <a:blip r:embed="rId4"/>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分析当前企业在采购订单管理方面存在的问题和挑战</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阐述本课件的目的和主要内容</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4469" r="1446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22588" r="22588"/>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通过标准化和规范化的订单模板，减少订单处理时间，提高采购效率。</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提高采购效率</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统一的管理和操作流程可以减少错误和不必要的成本。</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降低成本</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规范化的订单模板有助于企业更好地管理供应商，确保供应商按时、按质、按量提供产品和服务。</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增强供应商管理</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统一、规范的采购订单模板可以提升企业的形象和信誉，增强企业的市场竞争力。</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提升企业形象</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采购订单模板的重要性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采购订单模板概述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4906" r="249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采购订单模板是一种标准化的文件格式，用于在采购过程中向供应商发送详细的采购需求和要求。</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它通常包括商品或服务的规格、数量、价格、交货时间、付款方式等详细信息，以确保供应商能够准确理解采购需求并按照要求提供所需产品或服务。</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采购订单模板的定义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80" r="138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明确所需采购的数量和期望的交货时间，以便供应商安排生产和交付。</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采购数量和交货时间</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明确商品或服务的价格和付款方式，包括总价、单价、折扣、支付条款等，以便双方达成一致意见。</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价格和付款方式</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根据采购需求，可以在模板中添加其他特殊要求，如包装要求、运输要求、质量保证等。</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其他特殊要求</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在采购订单模板中，通常会提供一个表格，供供应商填写他们的响应，包括是否接受订单、交货时间、价格等。</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供应商响应表格</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采购订单模板的主要内容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采购订单模板的使用场景</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8125" r="8125"/>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生产型企业通常需要大量原材料和零部件进行产品生产，因此需要使用采购订单模板来规范采购流程，确保采购的原材料和零部件符合生产要求，并保证采购过程中的质量和交货期的稳定性。</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生产型企业在使用采购订单模板时，需重点关注原材料和零部件的质量标准、规格尺寸、数量、交货期等关键信息，以确保生产进度的顺利进行。</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生产型企业</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贸易型企业通常作为中间商，从供应商采购商品后再销售给客户。在采购过程中，贸易型企业需要使用采购订单模板来规范与供应商之间的采购协议，确保采购的商品符合销售要求。</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贸易型企业在使用采购订单模板时，需重点关注商品的品质、规格、包装、价格、交货期等关键信息，以确保能够满足客户的需求并保持商业利润。</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贸易型企业</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服务型企业通常需要向客户提供专业服务，如咨询、培训、设计等。在服务过程中，服务型企业可能需要从外部采购一些辅助服务或物资，这时就需要使用采购订单模板来规范采购流程。</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alpha val="100000"/>
                  </a:schemeClr>
                </a:solidFill>
                <a:latin typeface="Microsoft Yahei"/>
                <a:ea typeface="Microsoft Yahei"/>
                <a:cs typeface="Microsoft Yahei"/>
              </a:rPr>
              <a:t>服务型企业在使用采购订单模板时，需重点关注服务的质量、专业水平、价格、交付方式等关键信息，以确保所采购的服务能够满足客户需求并提升企业形象。</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服务型企业</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https://d.book118.com/585223314042011043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2024-09-04T21:22:29.516</cp:lastPrinted>
  <dcterms:created xsi:type="dcterms:W3CDTF">2024-09-04T13:22:29Z</dcterms:created>
  <dcterms:modified xsi:type="dcterms:W3CDTF">2024-09-04T13:22:31Z</dcterms:modified>
</cp:coreProperties>
</file>