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613CD7-7C09-4C08-B302-867915228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57E194-90C3-4B43-81D7-D134CD1E7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88B9A7-0EE0-4DA4-B286-F03431EB0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A4566F-E12B-4103-BC06-52E10512C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22F62C-1F1A-461F-8D82-9D37EF9E0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2E019E-4F9D-4534-9A77-A182669AA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BA93AA-C5B2-4D52-A411-24BF0B45D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6287CB-0638-4862-AAEA-5A15D1D1E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1A205A-7D93-404F-899A-FBB0D6674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B930AC-2B12-4CFB-B0B6-21989EE52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BA442C-72A3-44BD-9E0B-A1E793185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22421001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安全与健康小学生的安全教育重点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小学生安全现状分析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安全教育内容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健康教育内容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安全教育实施途径与方法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贯彻国家教育方针和政策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安全教育是国家教育体系的重要组成部分，也是实现教育公平和社会和谐的重要途径。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提高小学生的安全意识和自我保护能力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通过安全教育，使小学生了解日常生活中可能遇到的安全隐患和危险，学会如何预防和应对。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促进小学生身心健康发展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安全教育不仅关注小学生的身体安全，也注重心理健康和社会适应能力的培养。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社会安全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包括校园内的消防安全、交通安全、食品安全等方面的教育内容。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针对小学生在网络使用中可能遇到的问题，如网络诈骗、网络暴力等，进行相关的安全教育。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教育小学生如何在外出时保护自己，如防范陌生人、应对突发事件等。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关注小学生的心理健康问题，如情绪管理、压力应对等，提供相应的安全教育策略。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小学生安全现状分析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校园伤害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校外安全事件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9938" b="19938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444" r="12444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444" r="1244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意外伤害事故统计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小学生上下学途中，由于交通规则意识不强或交通环境复杂，容易发生交通事故。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学生在校园内玩耍、运动时，由于设施不完善或监管不到位等原因，可能发生意外伤害。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小学生在校外参加各类活动时，可能面临溺水、触电、火灾等安全风险。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部分学校存在建筑老旧、设施破损等问题，如楼梯扶手松动、体育器材损坏等，容易造成学生受伤。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校园设施安全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校园消防安全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校园周边安全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042" r="20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部分学校消防设施不完善，学生缺乏必要的消防知识和应急逃生技能。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学校周边可能存在交通拥堵、治安问题、食品安全隐患等，对学生的安全构成威胁。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校园内外安全隐患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小学生对于安全知识的了解不足，无法准确判断危险情境和采取正确的应对措施。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375" b="63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583" r="1758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安全知识缺乏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在遇到危险时，小学生往往缺乏自我保护能力，容易受到伤害。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自我保护能力不足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部分学生安全意识淡薄，对于潜在的安全隐患视而不见，容易引发安全事故。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安全意识不强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学生自身安全意识薄弱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安全教育内容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教育小学生遵守交通信号、标志和标线的规定，不随意穿越马路或闯红灯。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208" r="15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指导小学生在人行道上行走，过马路时走斑马线，并注意观察交通情况。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安全行走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4208" b="142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833" r="15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提醒小学生乘坐公共交通工具时要站稳扶好，不将头、手伸出窗外。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安全乘车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交通安全知识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9662" b="196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56" b="18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防火防灾知识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火灾的危害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向小学生普及火灾对生命和财产的威胁，强调防火的重要性。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火灾的预防措施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教育小学生不玩火、不随意触碰电器设备，及时报告火警。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火灾的应急处理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指导小学生在火灾发生时如何逃生自救，如用湿毛巾捂住口鼻、寻找安全出口等。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体育活动安全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教育小学生在进行体育活动时注意安全，遵守运动规则，避免运动损伤。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课间活动安全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提醒小学生课间休息时不追逐打闹，避免发生意外伤害。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校外活动安全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指导小学生在参加校外活动时注意人身安全，不私自外出或到危险区域玩耍。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250" r="162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校园内外活动安全注意事项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向小学生传授地震、洪水等自然灾害发生时的应急避险和自救方法。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自然灾害应对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教育小学生在遇到意外伤害时如何进行简单的急救处理，如止血、包扎等。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意外伤害处理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指导小学生在遇到危险或紧急情况时如何向他人求救或报警，提供必要的联系方式和信息。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求救与报警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紧急情况下自救互救方法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https://d.book118.com/585224210010011103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2024-09-12T05:04:59.227</cp:lastPrinted>
  <dcterms:created xsi:type="dcterms:W3CDTF">2024-09-11T21:04:59Z</dcterms:created>
  <dcterms:modified xsi:type="dcterms:W3CDTF">2024-09-11T21:05:01Z</dcterms:modified>
</cp:coreProperties>
</file>