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FF1DF-5383-4AA2-B855-9A4A8188A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972774-E438-4EB9-8A32-4B8B9B318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DF883-9BA0-488E-A093-CF09D779B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5FD2FA-B825-434F-8666-BB69D3618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B9A89A-4CBF-4F61-8247-2B59A563A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BBFBB7-8CCA-4F03-9168-C63FB56D9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E5C339-1161-4652-AF7D-B388C853D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6FF172-AFC6-45DB-A76F-73449E8C3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3461E1-3379-4505-91D5-5FB787CE3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215DF-A3BC-4304-836F-EDC4982FA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576FD6-45E4-45D0-A3BA-BD5737D892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30144302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神经重症患者的病情评估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神经重症患者的护理措施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神经重症监护护理查房的实施与效果评价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神经重症监护护理的未来发展与挑战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案例分享与经验交流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61" r="329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950" r="299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神经重症监护是对患有严重神经系统疾病的患者的集中护理，包括脑外伤、脑出血、脑梗死等。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专业性、高技术性、高风险性、团队协作性。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神经重症监护能够为患者提供及时的诊断和治疗，降低并发症和死亡率。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及时诊断与治疗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83" r="17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提高康复效果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降低医疗成本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通过专业的护理和康复训练，神经重症监护有助于提高患者的康复效果和生活质量。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集中管理和专业护理可以降低患者的医疗成本，提高医疗资源的利用效率。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神经重症监护的重要性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神经重症监护起源于20世纪50年代，初期主要关注脑外伤患者的护理。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早期阶段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随着医学技术的进步，神经重症监护逐渐扩展到其他神经系统疾病领域，如脑出血、脑梗死等。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发展阶段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未来神经重症监护将更加注重个体化治疗和康复，利用先进技术提高护理效果和患者的生活质量。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神经重症监护的历史与发展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神经重症患者的病情评估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通过观察患者的反应、呼唤应答、睁眼、眼球运动等指标，判断患者的意识状态是否清醒、嗜睡、昏睡或昏迷。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使用格拉斯哥昏迷评分量表（GCS）对患者的睁眼、语言和运动能力进行评估，以确定意识障碍的程度。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意识状态评估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GCS评分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意识状态评估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观察患者的肢体活动是否正常，有无偏瘫、瘫痪或肌力减退等情况。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肢体活动评估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使用肌肉力量测试量表对患者的肌肉力量进行评估，了解患者运动功能受损程度。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肌力评估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运动功能评估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痛温觉评估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通过观察患者对疼痛和温度刺激的反应，判断患者的感觉功能是否正常。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深感觉和位置觉评估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检查患者对深部组织受压和位置变化的感知能力，以评估感觉功能状况。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感觉功能评估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语言能力评估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观察患者是否能正常发声、理解和表达语言，判断是否存在语言障碍。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失语症评估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针对失语症患者，通过语言能力测试量表评估其语言理解和表达能力。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语言功能评估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认知功能评估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认知能力评估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通过观察患者的注意力、记忆力、思维能力和判断力等方面，评估认知功能状况。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MMSE评分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使用简易精神状态检查量表（MMSE）对患者的认知能力进行评估，了解是否存在认知障碍。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神经重症患者的护理措施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保持呼吸道通畅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定期为患者吸痰、拍背，协助排痰，防止呼吸道阻塞。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保持皮肤清洁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定期为患者擦洗身体，更换床单、衣物，预防褥疮。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口腔护理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每日为患者清洁口腔，保持口腔卫生，预防口腔感染。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密切观察患者的体温、心率、呼吸、血压等指标，及时发现异常情况。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注意观察患者的意识状态，如是否清醒、昏睡、昏迷等，以及时发现病情变化。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意识状态观察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详细记录患者的症状和体征，为医生提供准确的诊断依据。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症状与体征记录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病情观察与记录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https://d.book118.com/585230144302011103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2024-09-13T06:28:15.031</cp:lastPrinted>
  <dcterms:created xsi:type="dcterms:W3CDTF">2024-09-12T22:28:15Z</dcterms:created>
  <dcterms:modified xsi:type="dcterms:W3CDTF">2024-09-12T22:28:17Z</dcterms:modified>
</cp:coreProperties>
</file>