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9276C-3ACD-48E5-9985-E1C4A20AF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E8093-FDDF-4542-9808-3761275ED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B226E-5F9C-4025-A9FA-DB7830B6B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5CB2B5-655E-43E2-82FB-C4A4C10E3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A2DA9F-3481-48EE-81F9-ED01C7790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E144F2-4B49-4132-A700-B76DF0BCD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E75EB5-F6A5-4A5A-B878-BA4CDA9FA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629027-DB56-4893-A230-637C53E80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FC8553-2148-4127-B628-E68B144A5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50623-01BC-4F6F-84E6-760FEC029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43DDF-8BA3-448D-96CD-07C956818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2332413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高中物理公式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力学公式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电磁学公式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热学公式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光学公式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原子物理公式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力学公式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800" r="198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牛顿第三定律（作用与反作用定律）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两个物体之间的作用力和反作用力总是大小相等、方向相反，且作用在同一直线上。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牛顿第一定律（惯性定律）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一个物体将保持静止或匀速直线运动，除非有外力作用于它。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牛顿第二定律（F=ma）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物体的加速度与作用力成正比，与物体质量成反比。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牛顿运动定律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动量与冲量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动量（p=mv）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物体质量与速度的乘积，表示物体运动的惯性。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冲量（I=Ft）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力对时间的积累效应，表示力对物体产生的动量变化。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动量定理（Δp=I）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物体动量的变化等于作用在物体上的冲量。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功（W=Fdcosθ）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重力势能（Ep=mgh）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动能（Ek=(1/2)mv^2）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机械能守恒定律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功与能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力在物体上产生的位移与力之间的夹角余弦值的乘积，表示力对物体做功的多少。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物体由于运动而具有的能量，与物体的质量和速度平方成正比。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物体由于位置高度而具有的能量，与物体的质量、重力加速度和高度成正比。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在只有重力或弹力做功的物体系统内，动能与势能可以相互转化，而总的机械能保持不变。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电磁学公式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$F = kfrac{q_1q_2}{r^2}$，其中 $F$ 是两个点电荷之间的作用力，$k$ 是库仑常数，$q_1$ 和 $q_2$ 是两个点电荷的电荷量，$r$ 是它们之间的距离。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库仑定律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$E = frac{F}{q}$，其中 $E$ 是电场强度，$F$ 是试探电荷所受的电场力，$q$ 是试探电荷的电荷量。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电场强度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库仑定律与电场强度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磁感应强度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安培力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磁感应强度与安培力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$F = BILsintheta$，其中 $F$ 是通电导线在磁场中所受的安培力，$B$ 是磁感应强度，$I$ 是导线中的电流强度，$L$ 是导线在磁场中的有效长度，$theta$ 是电流方向与磁场方向的夹角。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$B = frac{F}{IL}$，其中 $B$ 是磁感应强度，$F$ 是通电导线在磁场中所受的安培力，$I$ 是导线中的电流强度，$L$ 是导线在磁场中的有效长度。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法拉第电磁感应定律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$varepsilon = -Nfrac{DeltaPhi}{Delta t}$，其中 $varepsilon$ 是感应电动势，$N$ 是线圈匝数，$frac{DeltaPhi}{Delta t}$ 是穿过线圈的磁通量的变化率。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楞次定律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感应电流的磁场总是阻碍引起感应电流的磁通量的变化。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81" r="200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法拉第电磁感应定律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热学公式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热力学第一定律公式：ΔU=W+Q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ΔU表示系统内能的增量；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W表示外界对系统做的功；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Q表示系统吸收的热量。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热力学第一定律的物理意义：热力学第一定律是能量守恒定律在热力学中的具体体现，它指出在热力过程中系统与外界之间能量的传递与转换关系。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热力学第一定律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https://d.book118.com/585233241340011110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2024-09-16T11:38:56.698</cp:lastPrinted>
  <dcterms:created xsi:type="dcterms:W3CDTF">2024-09-16T03:38:56Z</dcterms:created>
  <dcterms:modified xsi:type="dcterms:W3CDTF">2024-09-16T03:38:58Z</dcterms:modified>
</cp:coreProperties>
</file>