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1F265-D5C9-48D9-B526-45A97A43C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2E783-F5F5-4EDC-A2AD-E7C98EAEC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12485-7967-473D-AD6F-2525EA41E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D09FE-DB10-4E88-B692-132C511C7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2BD1AF-CD8F-4840-A0CC-3BEED797F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1B521C-1948-4CB3-AAC6-8EB63DAC8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109A67-BEF6-4AB8-8BCD-1FAC45B44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D9634-9DCC-42DB-A29F-5FB2E9292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1FC77-B64E-42B9-A950-E8F8ECCE9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01155-2DB7-4338-BF9A-67856B1F9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EF26A-F4AC-466B-856E-3CCC1A5FE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34040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学生会竞选演讲自我介绍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个人背景与经历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对学生会工作的理解与认识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个人优势与特长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竞选目标与承诺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展望未来与呼吁支持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个人背景与经历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03" b="23503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我来自一个普通家庭，从小在父母的悉心教导下，养成了勤奋好学、积极向上的品质。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在成长过程中，我积极参与家庭事务，培养了责任感和团队协作精神。同时，我也热衷于参加各类课外活动，锻炼了自己的组织能力和沟通能力。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家庭背景及成长经历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成长经历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17" r="19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在学业上，我始终保持优异的成绩，多次获得校级奖学金。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我积极参加各类学术竞赛，并多次获得数学、物理等科目的奖项。此外，我还获得了全国英语演讲比赛的优秀奖，证明了我的语言表达能力。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荣誉证书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学术成绩与荣誉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我积极参加学校组织的社会实践活动，如暑期支教、社区服务等。这些活动让我深入了解了社会，也锻炼了我的实践能力。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我热心公益事业，长期担任学校志愿者协会的负责人。曾组织并参与多次志愿服务活动，如帮助贫困地区的孩子筹集善款、为孤寡老人送温暖等。这些经历让我更加懂得感恩和奉献的意义。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6647" r="664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社会实践与志愿服务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对学生会工作的理解与认识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81" r="13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服务同学，维护学生权益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学生会作为连接学生与学校的桥梁，应当积极反映同学们的诉求，维护同学们的合法权益，为同学们提供优质的服务。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组织开展校园文化活动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学生会应当发挥自身优势，组织丰富多彩的校园文化活动，促进同学们的全面发展，营造健康向上的校园文化氛围。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培养学生的领导力和组织能力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学生会为广大学生提供了一个锻炼自身领导力和组织能力的平台，通过参与学生会的各项工作，同学们可以不断提升自身的综合素质。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学生会职能及作用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参与组织校园文化活动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在过去的学生会工作中，我积极参与了校园文化活动的策划和组织工作，如校园歌手大赛、舞蹈比赛等，积累了丰富的活动组织经验。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担任班级干部，服务同学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在班级中，我担任班干部职务，积极为班级同学服务，协调处理班级事务，赢得了同学们的信任和认可。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参加社会实践活动，锻炼自身能力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我积极参加各类社会实践活动，如志愿服务、社会调研等，不断提升自身的实践能力和综合素质。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以往学生会工作经验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我希望在学生会工作中，能够推动工作创新，探索新的工作模式和方法，提高工作效率和质量。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推动学生会工作创新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我将致力于加强学生会内部建设，完善各项制度和管理机制，提高学生会的整体凝聚力和战斗力。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加强学生会内部建设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我将积极参与校园文化建设工作，推动校园文化的多元化发展，打造具有学校特色的校园文化品牌。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深化校园文化建设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我将努力拓展学生会在社会上的影响力和知名度，积极争取社会各界的支持和资源，为同学们提供更多的实践机会和平台。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拓展学生会的社会影响力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对学生会工作的期望和设想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个人优势与特长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https://d.book118.com/585234040011011110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2024-09-15T03:23:34.337</cp:lastPrinted>
  <dcterms:created xsi:type="dcterms:W3CDTF">2024-09-14T19:23:34Z</dcterms:created>
  <dcterms:modified xsi:type="dcterms:W3CDTF">2024-09-14T19:23:36Z</dcterms:modified>
</cp:coreProperties>
</file>