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DC9F8-C999-4654-9752-FB0F329E5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34D16-9E30-44C8-AFB0-877DC2C1F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51073-11CB-4EC6-B6C4-7B8B4F071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FE8C6-8752-43B1-9E32-19E7FACDA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A619A-5112-41DB-B6E3-D0086669F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F39136-CD74-4C1E-A81C-98876FFBE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84DD79-9A86-48FB-B198-EAD45D9B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39873-2527-4B20-93CA-0B27F70F9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82277-030E-4CCC-8E58-9C7D8B59F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2B7F2-8666-4126-A928-08FD0D384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9F159-6DC0-4976-BE49-75E826A92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40111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家庭防盗安全小贴士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防盗意识培养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门窗安全防护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贵重物品保管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家庭用电安全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家庭成员安全行为准则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家庭安全关系到每个家庭成员的生命财产安全，必须高度重视。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014" b="1401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了解常见的家庭安全隐患和防盗措施，做到心中有数。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通过学习相关知识和案例，提高对家庭安全的认知。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了解家庭安全重要性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713" b="77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248" b="62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112" r="71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增强自身防范意识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时刻保持警惕，注意观察周围环境是否存在异常情况。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外出或就寝时，确保门窗紧闭、贵重物品妥善存放。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不轻易透露个人信息和家庭情况，谨防诈骗。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67" r="11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708" r="8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家庭防盗安全需要全体成员共同努力，形成合力。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定期召开家庭会议，讨论家庭安全问题，共同制定防范措施。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鼓励孩子从小培养安全意识，学会保护自己和家庭财产。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家庭成员共同参与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门窗安全防护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选择具有防盗功能的门窗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购买时选择标有防盗等级的门窗，如防盗门、防盗窗等。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选用坚固耐用的材料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优先选择钢质、铝合金等坚固耐用的门窗材料。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选用优质防盗门窗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定期检查门窗锁具是否完好，如有损坏应及时更换。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检查门窗锁具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875" r="7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检查门窗框架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检查门窗玻璃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625" r="2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检查门窗框架是否牢固，有无松动或变形现象。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检查门窗玻璃是否完好，有无破裂或损坏情况。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定期检查门窗完好性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58" r="12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使用辅助锁具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在门锁上加上辅助锁具，如链条锁或U型锁，提高防盗性能。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夜间休息时锁好门窗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晚上睡觉前务必检查并锁好所有门窗，确保安全。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离家时确认门窗已锁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每次离家前都要检查一遍门窗是否已锁好，避免留下安全隐患。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夜间或离家时锁好门窗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贵重物品保管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尽量不要将贵重物品随意放置在客厅、卧室等显眼位置。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若长时间不在家，建议将贵重物品放入保险箱或银行保管箱中。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6139" b="613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86" r="108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将贵重物品存放在不易被外人发现的地方，如衣柜、抽屉等隐蔽处。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妥善存放贵重物品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尽量使用银行卡、电子支付等现代支付方式，减少家中现金存放量。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若需存放现金，可将其分散藏匿于家中不同位置，以降低被盗风险。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外出时，切勿将钱包、手机等贵重物品随意放置在家中显眼位置。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667" r="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避免在家中存放大量现金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https://d.book118.com/585240111333011110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2024-09-16T11:06:21.651</cp:lastPrinted>
  <dcterms:created xsi:type="dcterms:W3CDTF">2024-09-16T03:06:21Z</dcterms:created>
  <dcterms:modified xsi:type="dcterms:W3CDTF">2024-09-16T03:06:23Z</dcterms:modified>
</cp:coreProperties>
</file>