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DEEF9-B5A8-420E-B588-B6D736D32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63023-32DD-4E6B-AB08-537D8442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93EFB-7A9B-4534-BE13-1DAD9CECE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4A2AC-FDAE-46F9-95F5-2F1A6E1A7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36385-4AFD-414D-A7F5-8D623C349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037B08-56F6-4D04-BB01-214F2C25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98BE1-5E75-4D05-9FF1-21C99403C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C81DB-6E6A-4CDB-B132-F6D147C85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503F9-29ED-44BB-80F7-E94A39C6C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FE652-9AC4-4BD4-8E2A-9B09B02BA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5AD98-B7F6-4C9D-98EC-FA8D8A578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40132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家庭安全教育孩子的保护伞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家庭安全环境建设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孩子日常行为安全教育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突发事件应对策略与演练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心理健康关怀与辅导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通过家庭安全教育，家长可以了解并排除家中的潜在危险，如检查电器安全、确保家具稳固等，从而降低孩子在家中发生意外的风险。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教育孩子如何应对火灾、地震等紧急情况，使他们掌握基本的自救和互救技能，减少事故造成的伤害。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提高孩子应对能力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降低家庭事故风险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增强孩子安全意识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通过家庭安全教育，让孩子认识到生活中存在的危险和安全隐患，培养他们的安全意识和警觉性。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提高孩子自我保护能力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教育孩子如何避免陌生人接近、不轻易透露个人信息等，提高他们的自我保护能力，减少受到不法侵害的可能性。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0" r="3147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加强家庭凝聚力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家庭安全教育不仅是保护孩子的过程，也是家庭成员共同参与、互相关心的过程，有助于增强家庭凝聚力。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提升家长责任感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通过家庭安全教育，家长可以更加深入地了解孩子的需求和担忧，从而更加关注孩子的成长和安全，提升家长的责任感和使命感。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创造安全家庭环境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通过排除家庭安全隐患和提供安全的生活环境，为孩子创造一个安全、温馨的家庭氛围，有利于孩子的身心健康成长。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促进家庭和谐与幸福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家庭安全环境建设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在阳台、窗户等地方安装防护栏，防止孩子意外跌落。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安装防护栏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安全门锁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667" b="9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家具边角防护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确保家中的门锁安全可靠，防止孩子意外反锁或被不法分子入侵。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为家具的尖角或硬边安装防撞条或防撞角，避免孩子碰撞受伤。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家居安全设施完善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定期检查家中的电线、插座等电器设备，确保没有破损或老化现象。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使用带有保护门的儿童专用插座，防止孩子触电。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儿童专用插座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42" r="11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教育孩子不玩火，将火柴、打火机等易燃物品放在孩子触及不到的地方。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电器使用与防火措施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将药品存放在孩子触及不到的地方，避免孩子误食。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917" b="8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妥善存放家用清洁剂、杀虫剂等化学品，避免孩子接触。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将剪刀、刀具等尖锐物品放在安全收纳盒内，防止孩子受伤。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尖锐物品收纳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危险物品存放与处理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孩子日常行为安全教育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35" b="167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77" b="17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交通安全知识普及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教育孩子认识并遵守红绿灯、斑马线等交通信号和标志，不随意穿越马路。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安全出行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指导孩子在人行道上行走，过马路时走斑马线并注意观察交通情况，确保安全。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乘坐交通工具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教育孩子正确乘坐公共汽车、地铁等交通工具，不将头和手伸出窗外，不在车厢内奔跑和玩耍。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667" r="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饮食均衡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引导孩子养成不挑食、偏食的习惯，保证饮食均衡，多吃蔬菜水果，少吃零食和垃圾食品。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餐前洗手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教育孩子养成餐前洗手的习惯，避免病从口入。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不随意食用陌生食物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教育孩子不随意接受和食用陌生人给的食物，以防食物中毒等意外事件。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https://d.book118.com/585240132044011104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2024-09-13T22:03:54.105</cp:lastPrinted>
  <dcterms:created xsi:type="dcterms:W3CDTF">2024-09-13T14:03:54Z</dcterms:created>
  <dcterms:modified xsi:type="dcterms:W3CDTF">2024-09-13T14:03:56Z</dcterms:modified>
</cp:coreProperties>
</file>