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4F919-5AF7-4F64-90B8-42C9E8D72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32297-4CD7-4794-9FAB-DE45EF04B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48BF79-6823-48B1-8C52-03EDBFFDF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0196C5-41B4-4E6C-A1D2-C1AB0545D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D55198-0EF7-40E3-80D2-CB91EE081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E6F07A-E57D-4A50-9E78-818B95B3C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B39A19-F26A-4ADB-A97D-88516D9B2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1046EE-F33B-4788-B2EA-4C37A5E6F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A762D8-965D-444E-95BE-2B97F601D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7E68EE-4D0E-471B-AB94-AB0352477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E5E0DE-38C2-4B89-BC18-303F2849B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2412420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假期安全保驾护航给你平安依托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假期安全概述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假期出行安全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假期居家安全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假期网络安全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假期心理健康与安全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假期安全教育与培训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假期安全概述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假期是人们休闲、旅游的黄金时间，但也是安全事故易发期。加强假期安全意识，能有效预防和减少意外事件的发生，保障人们的生命财产安全。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假期期间，人员流动频繁，社会治安面临一定压力。通过加强安全管理，可以维护社会秩序，确保人们度过一个祥和、安定的假期。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假期安全的重要性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保障人身安全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假期期间，人们使用网络的时间增加，网络安全问题也随之凸显。如网络诈骗、个人信息泄露、恶意软件攻击等。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旅游过程中可能遇到交通事故、自然灾害、突发疾病等风险。此外，部分旅游目的地存在安全隐患，如景区设施老化、安全管理不到位等。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假期期间，聚会、庆祝活动增多，火灾风险相应提高。同时，部分场所可能存在消防设施不完善、消防通道不畅等问题。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667" r="13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假期安全的风险与挑战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7917" b="7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确保假期期间人们的生命财产安全，维护社会稳定和谐。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预防为主，综合治理；依法依规，科学施策；全民参与，共建共享。通过加强宣传教育、完善安全制度、提高应急处置能力等措施，共同营造一个安全、祥和的假期环境。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假期安全的目标与原则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假期出行安全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无论是驾车还是步行，都要严格遵守交通规则，如佩戴安全带、不闯红灯等。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注意路况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42" r="2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检查车辆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在行驶过程中，要时刻关注路况，避免疲劳驾驶、酒后驾驶等危险行为。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在出发前，要对车辆进行全面检查，确保车况良好，防止因车辆故障引发交通事故。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在旅游前，要了解目的地的天气、交通等情况，制定合理的行程安排。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做好行程规划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在旅游过程中，要看管好个人财物，避免携带过多现金和贵重物品。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注意个人财物安全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7083" r="70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5417" b="15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在景区内，要遵守旅游规定和当地法律法规，不乱扔垃圾、不破坏环境。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遵守旅游规定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旅游安全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在参加户外活动前，要了解活动的风险和安全要求，做好相应的准备工作。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了解活动风险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42" r="1604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根据活动需要，穿着合适的服装和装备，如防滑鞋、安全帽等。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穿着合适装备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在活动过程中，要时刻关注周围环境的变化，如遇恶劣天气或突发情况，要及时采取应对措施。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注意环境变化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户外活动安全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假期居家安全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198" r="1019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妥善保管贵重物品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将贵重物品存放在安全地方，避免暴露在外引起不法分子注意。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检查家中火灾隐患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假期前应对家中进行全面检查，确保电器设备、燃气阀门等关闭，避免火灾发生。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安装防盗门窗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选择质量可靠的防盗门窗，提高家庭安全防范能力。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防火防盗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不私拉乱接电线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避免私拉乱接电线，防止触电和火灾事故的发生。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定期检查电路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定期对家庭电路进行检查，及时发现并处理老化、破损等问题。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使用合格电器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购买和使用符合国家安全标准的电器产品，确保用电安全。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用电安全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https://d.book118.com/585241242003011103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2024-09-12T04:21:34.502</cp:lastPrinted>
  <dcterms:created xsi:type="dcterms:W3CDTF">2024-09-11T20:21:34Z</dcterms:created>
  <dcterms:modified xsi:type="dcterms:W3CDTF">2024-09-11T20:21:36Z</dcterms:modified>
</cp:coreProperties>
</file>