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17B33-A529-4122-B072-9D4B97B26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86AA9-4775-4E01-89E0-3ADBD3BB1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10720-7A2E-4DED-A8EF-211794767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439C8-598F-4979-95F5-31576A77C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D571B-3706-463E-AE6C-260327ED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8D159D-38D9-4A96-B5EE-56890BB18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4B723-3CC4-4D01-9D08-C779DD224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368A8-A2BD-4C6C-8202-5056433B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7EDC0-3FD5-41B9-BE19-83D3EA79D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FA3FB-BDE4-498C-AA9D-27CCF8D6C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0832F-36C2-49CD-A516-EFECCF22C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4210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情景演绎式护理查房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情景演绎式护理查房概述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情景演绎式护理查房实施步骤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情景演绎式护理查房案例分析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情景演绎式护理查房效果评价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情景演绎式护理查房展望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情景演绎式护理查房概述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情景演绎式护理查房是一种模拟真实临床情境，通过角色扮演、实物演示、多媒体辅助等方式，再现患者病情变化、护理过程和护患互动的护理查房方式。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情景演绎式护理查房具有生动形象、直观真实、互动性强等特点，能够提高护理人员的临床思维能力和实践操作技能，促进护理团队之间的协作与沟通。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通过情景演绎式护理查房，提高护理人员对临床问题的发现、分析和解决能力，提升护理服务质量，保障患者安全。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情景演绎式护理查房有助于增强护理人员的责任心和使命感，促进护理学科的发展和进步，提高医院的整体护理水平。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情景演绎式护理查房适用于各类医疗机构，特别是对于急危重症患者较多的医院，能够提高护理人员应对突发状况的能力。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在实施情景演绎式护理查房时，应注意选择合适的病例和场景，确保模拟情境的真实性和针对性；同时要关注参与人员的安全和隐私，避免泄露患者个人信息和医疗秘密。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情景演绎式护理查房实施步骤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根据科室特点及护理工作中存在的问题，选择具有代表性的主题。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明确查房的目的，如提高护理质量、解决常见护理问题、提升护士专业水平等。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收集相关疾病的医学知识、护理常规、护理技能操作流程等。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准备模拟器械、护理用具、急救药品等，确保物品充足且符合实际操作要求。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准备资料与物品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根据护士的特长和经验，合理分配角色和任务。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组织护士进行模拟演练，提高操作的准确性和熟练度。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人员分工与排练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根据主题需要，布置模拟病房、操作室等场地，营造真实的场景氛围。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检查音响、灯光、视频等设备是否正常运行，确保查房过程的顺利进行。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现场布置与设备调试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实施查房与讨论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按照预定的流程进行情景演绎，展示护理操作、病情观察、沟通技巧等方面的内容。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查房结束后，组织护士进行总结和讨论，针对存在的问题提出改进意见和建议。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https://d.book118.com/585242104302011103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2024-09-13T06:29:23.795</cp:lastPrinted>
  <dcterms:created xsi:type="dcterms:W3CDTF">2024-09-12T22:29:23Z</dcterms:created>
  <dcterms:modified xsi:type="dcterms:W3CDTF">2024-09-12T22:29:26Z</dcterms:modified>
</cp:coreProperties>
</file>