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1638DB-313E-4E03-9245-855FE2E09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C81D1C-BF1A-4348-B2A1-67F29906A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6FFF65-4D6B-4E8E-A355-97774C788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CDB49A-8CAC-4620-8DA1-B7A05B921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665C1A-F00D-44AE-97E5-CD3EA2378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ACE268-6A9B-45FD-B3CD-6306DFBBF4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FF299B-8019-48B5-8DF0-E55242807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CD47B0-32F8-4AF3-96C5-1B9F28781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1B6FCA-C592-4327-B9F6-260FFFE3E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4C9A99-1862-4826-960C-F67DEDAD6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4C1970-DF95-4852-A563-1F8296ACA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242122004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缺血性脑卒中二级预防指南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危险因素管理与控制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药物预防策略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非药物预防策略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康复与功能训练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随访与监测计划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缺血性脑卒中是由于脑部血管阻塞导致血液供应不足，引起脑组织缺血、缺氧性损伤的疾病。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958" r="8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主要原因包括动脉粥样硬化、血栓形成、栓塞等。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常见症状包括头痛、呕吐、眩晕、偏瘫、失语等。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缺血性脑卒中概述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二级预防的重要性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降低复发风险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通过有效的二级预防措施，可以降低缺血性脑卒中复发的风险，减少再次发病的可能性。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通过改善生活习惯、控制危险因素、规律随访等方式，可以减少后遗症的发生，提高患者的生活质量。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减轻家庭和社会负担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缺血性脑卒中患者需要长期的康复和治疗，有效的二级预防可以减轻家庭和社会的负担。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危险因素管理与控制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定期监测血压，了解血压水平，及时发现并控制高血压。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5458" b="1545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定期监测血压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保持健康的生活方式，包括低盐饮食、适量运动、戒烟限酒等，有助于降低血压。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健康生活方式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根据医生建议，合理使用降压药物，控制血压在正常范围内。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合理用药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高血压管理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血糖监测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饮食控制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运动锻炼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合理用药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糖尿病管理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125" r="1412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715" r="16715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定期监测血糖，了解血糖水平，及时发现并控制糖尿病。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控制饮食，避免高糖、高脂、高盐食物，增加膳食纤维摄入。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适当运动锻炼，有助于降低血糖，提高胰岛素敏感性。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根据医生建议，合理使用降糖药物，控制血糖在正常范围内。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790" b="1379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133" r="3213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11" r="2361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68" r="1876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血脂异常管理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定期监测血脂，了解血脂水平，及时发现并控制血脂异常。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减少高脂肪、高胆固醇食物摄入，增加蔬菜、水果、全谷类食物摄入。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适当运动锻炼，有助于降低血脂，提高心血管健康水平。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根据医生建议，合理使用降脂药物，控制血脂在正常范围内。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血脂监测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饮食调整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运动锻炼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合理用药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戒烟限酒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戒烟限酒是预防缺血性脑卒中的重要措施之一。戒烟可以降低血液黏稠度，减少血栓形成的风险；限酒可以降低血压和血脂水平，减少心血管疾病的发生。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心理干预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对于有吸烟和饮酒习惯的患者，心理干预也是非常重要的。通过心理咨询、认知行为疗法等方式，帮助患者认识到吸烟和饮酒对健康的危害，增强自我控制能力。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1897" r="1189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吸烟与饮酒管理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https://d.book118.com/585242122004011041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2024-09-01T10:18:21.190</cp:lastPrinted>
  <dcterms:created xsi:type="dcterms:W3CDTF">2024-09-01T02:18:21Z</dcterms:created>
  <dcterms:modified xsi:type="dcterms:W3CDTF">2024-09-01T02:18:23Z</dcterms:modified>
</cp:coreProperties>
</file>