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9F465-D750-415D-A0F0-E1D8CFAA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01695-E20B-4DFA-9935-0399483F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01417-3D97-4009-87FF-932B7708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26D88-F884-48C9-9587-BD02F4B4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A6213-CB49-49FB-AF0B-FF16C171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3A8E8-2430-4BB5-A644-5FA5F03F4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B971F0-F90A-4286-B635-0863E9FC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59382-86B4-4B9A-8CBF-F642B5CA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9322C-A325-415C-A467-280A1168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6D868-57EC-45B5-A84F-C5A3271C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B5107-F902-48F0-B590-A853A52A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022033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特殊儿童预防的挑战和未来发展方向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特殊儿童可能面临自卑、焦虑、抑郁等心理问题，影响其情感和行为发展。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特殊儿童在学习方面可能面临注意力不集中、记忆力差、理解能力弱等问题。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特殊儿童在社交方面可能存在困难，难以融入同龄群体和适应社会环境。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特殊儿童面临的问题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通过预防措施，特殊儿童可以减少或避免心理、学习和社会适应等方面的问题，提高生活质量。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预防措施有助于特殊儿童在身体、心理、社会和情感等方面全面发展，更好地融入社会。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通过预防措施，特殊儿童家庭可以减少在医疗、教育和社会福利等方面的负担。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预防措施对特殊儿童的影响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通过媒体、公益活动等方式宣传特殊儿童面临的问题和预防措施，提高公众对特殊儿童的关注度。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政府应制定相关政策，支持特殊儿童家庭和相关机构，为特殊儿童提供更好的预防和康复服务。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鼓励社会各界参与特殊儿童预防和关爱工作，形成良好的社会氛围，促进特殊儿童的成长和发展。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提高社会对特殊儿童的关注度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特殊儿童预防的策略和方法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早期筛查和识别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定期进行儿童发展评估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在儿童发展的关键阶段进行评估，以便早期发现潜在问题。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观察儿童行为和表现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家长和教师需密切关注儿童的行为和表现，如发现异常应及时就医或寻求专业咨询。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提供早期干预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对于筛查或观察中发现有潜在问题的儿童，应提供早期干预措施，如康复训练、心理咨询等。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根据每个孩子的具体情况制定个性化的干预和治疗计划，以提高其生活质量和融入社会的能力。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定期评估干预和治疗的效果，并根据评估结果调整方案，以确保最佳效果。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建立跨学科团队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由医生、康复师、心理咨询师等专业人员组成团队，为特殊儿童提供全面的干预和治疗。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提供专业的干预和治疗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建立学校支持系统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学校应提供适应特殊儿童需要的课程和教学支持，同时建立支持系统以帮助他们更好地融入学校环境。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建立社区支持网络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通过建立社区支持网络，为特殊儿童及其家庭提供信息和资源，帮助他们更好地应对生活中的挑战。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提供专业咨询服务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为特殊儿童及其家庭提供专业咨询服务，帮助他们了解相关知识和应对策略。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建立支持网络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通过培训和指导，提高家长对特殊儿童发展的认识和应对技能，使他们能够更好地支持孩子的成长。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提高家长的认识和技能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家长应与孩子建立良好的亲子关系，加强互动和沟通，促进孩子的情感和社会发展。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加强亲子互动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让家长积极参与学校和社区组织的活动，加强与专业人员和其他家长的交流与合作，共同促进特殊儿童的发展。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鼓励家长参与学校和社区活动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https://d.book118.com/585302203342011103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2024-09-13T14:10:05.283</cp:lastPrinted>
  <dcterms:created xsi:type="dcterms:W3CDTF">2024-09-13T06:10:05Z</dcterms:created>
  <dcterms:modified xsi:type="dcterms:W3CDTF">2024-09-13T06:10:07Z</dcterms:modified>
</cp:coreProperties>
</file>