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9715D-4F67-49BA-81C4-BF90AC53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F5D0B-A88D-4DD6-A4C6-0BDAFCA7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3DE94-EA5E-479B-88F7-D772BE127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43661-3B65-4817-A8C5-9E361D9DA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F18BF-4439-43E5-8632-5820ACF1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1F3C8-F46C-451B-A4E4-36B2BCB8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909077-A85A-40CF-9A7F-05886EDE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D7F9A-9B83-4312-92FB-67BC57142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9829A-4838-4C70-9BB6-1106B109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398F0-4508-48D7-B1E9-A5C1EBF8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F61FA-66DE-4D78-BCCF-79FA6A2A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10042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宝利通CMA会议管理产品介绍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会议管理功能详解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高效协作与生产力提升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系统安全性保障措施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客户案例展示及效果评估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宝利通CMA（Collaborative Meeting Assistant）是一款专为企业级用户提供的高效、智能的会议管理软件。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提供会议计划、组织、执行和后续跟进等全方位管理功能，旨在提高企业会议效率，降低会议成本。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宝利通CMA定义与功能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跨平台、跨设备支持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为满足不同用户的需求，会议管理软件需要具备跨平台和跨设备的支持能力。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企业级会议市场日益增长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随着企业规模的扩大和全球化趋势的加强，企业级会议需求不断增长。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高效、智能的会议管理需求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企业需要一款能够高效管理会议流程、提高会议效率的软件。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智能化的会议辅助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利用人工智能技术，宝利通CMA能够智能识别会议议程、自动记录会议纪要，提高会议效率。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全面的会议管理功能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宝利通CMA提供从会议计划到后续跟进的全方位管理功能，满足用户的多样化需求。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跨平台、跨设备支持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宝利通CMA支持PC、手机、平板等多种设备和Windows、iOS、Android等多种操作系统，方便用户随时随地进行会议管理。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宝利通CMA采用先进的加密技术和安全防护措施，确保用户数据的安全性和隐私保护。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高度可定制性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宝利通CMA提供丰富的定制选项，用户可以根据自己的需求对软件进行个性化设置，提高用户体验。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会议管理功能详解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灵活的会议预约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支持多种预约方式，包括在线预约、邮件预约等，方便用户快速安排会议。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详细的会议信息记录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提供完整的会议信息模板，包括会议主题、时间、地点、参会人员等，确保会议信息的准确性和完整性。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会议资源预订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集成会议资源管理系统，用户可预订会议室、设备等资源，提高会议效率。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会议预约与安排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多种邀请方式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支持邮件、短信、电话等多种邀请方式，确保参会人员及时收到会议邀请。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参会人员信息管理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提供参会人员信息管理功能，包括姓名、职位、联系方式等，方便会议组织者进行人员管理和沟通。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会议通知提醒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在会议开始前，系统会自动发送通知提醒给参会人员，确保他们准时参加会议。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参会人员邀请与通知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实时编辑与协作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提供实时编辑和协作功能，允许多个参会人员同时对会议资料进行编辑和讨论，提高会议效率。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版本控制与历史记录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支持版本控制和历史记录功能，确保会议资料的完整性和可追溯性。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会议资料上传与下载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支持多种格式的文件上传和下载，方便参会人员共享和获取会议资料。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783" r="1078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会议资料共享与协作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提供高质量的视频通话和语音通话功能，确保参会人员能够清晰、流畅地进行远程沟通。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视频通话与语音通话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支持实时聊天和互动功能，允许参会人员在会议过程中进行即时交流和讨论。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实时聊天与互动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提供屏幕共享和标注功能，允许参会人员共享桌面或应用程序，并在屏幕上进行标注和讲解，提高会议的互动性和参与度。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屏幕共享与标注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实时互动与沟通工具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高效协作与生产力提升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支持快速创建不同规模和需求的团队协作空间，适应各种项目和工作场景。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灵活创建协作空间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允许多个成员同时在线编辑和共享文档，提高团队协作效率。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实时共享与编辑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提供精细化的权限设置，确保团队数据安全。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团队协作空间创建与分享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清晰展示项目任务清单，支持任务的创建、分配和优先级调整。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任务清单管理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成员可实时更新任务进度，便于团队了解整体工作进展。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实时进度更新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提供任务到期提醒和进度更新通知，确保工作按计划进行。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任务提醒与通知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任务分配及进度跟踪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版本历史记录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自动保存文档的历史版本，便于回溯和比较。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评论与标注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允许在文档中直接添加评论和标注，促进团队成员间的沟通交流。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在线文档编辑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支持多种格式文档的在线编辑，无需下载和安装额外软件。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在线文档编辑及版本控制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https://d.book118.com/585310042343011103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2024-09-13T14:55:32.625</cp:lastPrinted>
  <dcterms:created xsi:type="dcterms:W3CDTF">2024-09-13T06:55:32Z</dcterms:created>
  <dcterms:modified xsi:type="dcterms:W3CDTF">2024-09-13T06:55:34Z</dcterms:modified>
</cp:coreProperties>
</file>