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1797A-3591-430F-90AF-1B7FF2D08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29C37-BC56-4C65-8706-99F1A9029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08EF9-7A47-4D05-A4F7-6A4A08EC2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CCA8B-4BBF-4B85-9106-3F9F75C0F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37B72-9317-4D60-8D51-752AE475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47AFBF-B3AA-4FAA-B81A-6308735E3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96E2D-DE98-4D52-B51B-D75B435BB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8C266-9459-4662-9C9E-36A044B9B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D8EEFE-C00C-488F-B008-F7A8621BB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6744C-9DCB-4640-9B4D-CBB8A8E05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A87EEB-9B76-463D-901A-B3803B580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10244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分级护理制度PPT图文\n## 1.分级护理制度的定义与意义\n### 1.1分级护理制度的定义及背景\n### 1.2分级护理制度的重要性\n### 1.3分级护理制度在国际护理领域的应用\n## 2.分级护理制度的种类与分级标准\n### 2.1分级护理制度的种类及特点\n### 2.2分级护理制度的分级标准\n### 2.3分级护理制度的实施与监管\n## 3.分级护理制度在临床护理中的应用\n### 3.1分级护理制度在护理评估中的应用\n### 3.2分级护理制度在护理计划中的应用\n### 3.3分级护理制度在护理实施中的应用\n## 4.分级护理制度对护理质量的影响\n### 4.1分级护理制度对护理人员的影响\n### 4.2分级护理制度对护理质量的影响\n### 4.3分级护理制度对患者满意度的影响\n## 5.分级护理制度的优化与改进\n### 5.1分级护理制度存在的问题与挑战\n### 5.2分级护理制度的优化策略\n### 5.3分级护理制度的改进措施及未来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分级护理制度PPT图文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分级护理制度的定义与意义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分级护理制度是一种护理服务模式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根据患者的病情、生活自理能力等因素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将患者分为不同级别的护理需求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为患者提供相应的护理服务</a:t>
                </a:r>
                <a:endParaRPr/>
              </a:p>
            </p:txBody>
          </p:sp>
          <p:sp>
            <p:nvSpPr>
              <p:cNvPr id="17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分级护理制度的背景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随着医疗卫生事业的发展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患者对护理服务的需求不断提高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为了满足患者的个性化需求，提高护理服务质量</a:t>
                </a:r>
                <a:endParaRPr/>
              </a:p>
            </p:txBody>
          </p:sp>
          <p:sp>
            <p:nvSpPr>
              <p:cNvPr id="18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分级护理制度的发展历程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20世纪50年代开始在美国推行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20世纪80年代引入中国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目前已在全球范围内得到广泛应用</a:t>
                </a:r>
                <a:endParaRPr/>
              </a:p>
            </p:txBody>
          </p:sp>
          <p:sp>
            <p:nvSpPr>
              <p:cNvPr id="18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分级护理制度的定义及背景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8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有针对性地为患者提供护理服务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满足患者的个性化需求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提高患者满意度</a:t>
                </a:r>
                <a:endParaRPr/>
              </a:p>
            </p:txBody>
          </p:sp>
          <p:pic>
            <p:nvPicPr>
              <p:cNvPr id="19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优化护理资源分配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根据患者的护理需求合理分配护理人员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降低护理成本，提高护理效率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有助于实现护理服务的可持续发展</a:t>
                </a:r>
                <a:endParaRPr/>
              </a:p>
            </p:txBody>
          </p:sp>
          <p:pic>
            <p:nvPicPr>
              <p:cNvPr id="19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保障患者安全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有针对性地为患者提供护理服务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降低护理差错的发生率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提高患者的安全性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0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0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0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美国的分级护理制度</a:t>
                </a:r>
                <a:endParaRPr/>
              </a:p>
            </p:txBody>
          </p:sp>
          <p:sp>
            <p:nvSpPr>
              <p:cNvPr id="21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采用病情分级法（Apache II）对患者进行分级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根据分级结果为患者提供相应的护理服务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美国的护理分级制度在全世界具有较大的影响力</a:t>
                </a:r>
                <a:endParaRPr/>
              </a:p>
            </p:txBody>
          </p:sp>
        </p:grpSp>
        <p:grpSp>
          <p:nvGrpSpPr>
            <p:cNvPr id="21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1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英国的分级护理制度</a:t>
                </a:r>
                <a:endParaRPr/>
              </a:p>
            </p:txBody>
          </p:sp>
          <p:sp>
            <p:nvSpPr>
              <p:cNvPr id="2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采用Barthel指数对患者进行分级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根据分级结果为患者提供相应的护理服务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英国的护理分级制度在欧洲具有较大的影响力</a:t>
                </a:r>
                <a:endParaRPr/>
              </a:p>
            </p:txBody>
          </p:sp>
        </p:grpSp>
        <p:grpSp>
          <p:nvGrpSpPr>
            <p:cNvPr id="21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中国的分级护理制度</a:t>
                </a:r>
                <a:endParaRPr/>
              </a:p>
            </p:txBody>
          </p:sp>
          <p:sp>
            <p:nvSpPr>
              <p:cNvPr id="21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采用患者自理能力分级法对患者进行分级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根据分级结果为患者提供相应的护理服务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中国的分级护理制度在国内具有较大的影响力</a:t>
                </a:r>
                <a:endParaRPr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分级护理制度在国际护理领域的应用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分级护理制度的种类与分级标准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分级护理制度的种类</a:t>
                </a:r>
                <a:endParaRPr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按病情分级护理制度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按生活自理能力分级护理制度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按患者需求分级护理制度</a:t>
                </a:r>
                <a:endParaRPr/>
              </a:p>
            </p:txBody>
          </p:sp>
          <p:sp>
            <p:nvSpPr>
              <p:cNvPr id="2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分级护理制度的特点</a:t>
                </a:r>
                <a:endParaRPr/>
              </a:p>
            </p:txBody>
          </p:sp>
          <p:sp>
            <p:nvSpPr>
              <p:cNvPr id="2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有针对性地为患者提供护理服务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充分考虑患者的病情、生活自理能力等因素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有助于提高护理服务质量，满足患者的个性化需求</a:t>
                </a:r>
                <a:endParaRPr/>
              </a:p>
            </p:txBody>
          </p:sp>
          <p:sp>
            <p:nvSpPr>
              <p:cNvPr id="2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按病情分级护理制度的分级标准</a:t>
                </a:r>
                <a:endParaRPr/>
              </a:p>
            </p:txBody>
          </p:sp>
          <p:sp>
            <p:nvSpPr>
              <p:cNvPr id="24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根据患者的病情严重程度进行分级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病情越严重，护理级别越高</a:t>
                </a:r>
                <a:endParaRPr/>
              </a:p>
            </p:txBody>
          </p:sp>
        </p:grpSp>
        <p:grpSp>
          <p:nvGrpSpPr>
            <p:cNvPr id="24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按生活自理能力分级护理制度的分级标准</a:t>
                </a:r>
                <a:endParaRPr/>
              </a:p>
            </p:txBody>
          </p:sp>
          <p:sp>
            <p:nvSpPr>
              <p:cNvPr id="24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根据患者的生活自理能力进行分级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生活自理能力越差，护理级别越高</a:t>
                </a:r>
                <a:endParaRPr/>
              </a:p>
            </p:txBody>
          </p:sp>
        </p:grpSp>
        <p:grpSp>
          <p:nvGrpSpPr>
            <p:cNvPr id="25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按患者需求分级护理制度的分级标准</a:t>
                </a:r>
                <a:endParaRPr/>
              </a:p>
            </p:txBody>
          </p:sp>
          <p:sp>
            <p:nvSpPr>
              <p:cNvPr id="25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根据患者的个性化需求进行分级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需求越多样化，护理级别越高</a:t>
                </a:r>
                <a:endParaRPr/>
              </a:p>
            </p:txBody>
          </p:sp>
        </p:grpSp>
      </p:grpSp>
      <p:pic>
        <p:nvPicPr>
          <p:cNvPr id="25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分级护理制度的分级标准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分级护理制度的实施与监管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分级护理制度的实施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对患者进行分级评估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根据分级结果为患者提供相应的护理服务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对护理过程进行监督管理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分级护理制度的监管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建立完善的护理管理制度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对护理质量进行定期评估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对护理过程中出现的问题进行整改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分级护理制度在临床护理中的应用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分级护理制度在护理评估中的应用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患者的基本信息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患者的生活自理能力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分级护理制度在护理评估中的作用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为患者提供针对性的护理服务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有助于保障患者安全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https://d.book118.com/585310244114011111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分级护理制度PPT图文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2024-09-17T01:10:21.111</cp:lastPrinted>
  <dcterms:created xsi:type="dcterms:W3CDTF">2024-09-16T17:10:21Z</dcterms:created>
  <dcterms:modified xsi:type="dcterms:W3CDTF">2024-09-16T17:10:22Z</dcterms:modified>
</cp:coreProperties>
</file>